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76" r:id="rId8"/>
    <p:sldId id="277" r:id="rId9"/>
    <p:sldId id="270" r:id="rId10"/>
    <p:sldId id="271" r:id="rId11"/>
    <p:sldId id="272" r:id="rId12"/>
    <p:sldId id="274" r:id="rId13"/>
    <p:sldId id="265" r:id="rId14"/>
    <p:sldId id="267" r:id="rId15"/>
    <p:sldId id="264" r:id="rId16"/>
    <p:sldId id="275" r:id="rId17"/>
    <p:sldId id="26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12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F63EA-028A-4685-8BBD-D4D293E8957F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BB308E1-DE78-4692-8930-F84D84454225}">
      <dgm:prSet custT="1"/>
      <dgm:spPr/>
      <dgm:t>
        <a:bodyPr/>
        <a:lstStyle/>
        <a:p>
          <a:r>
            <a:rPr lang="uk-UA" sz="1200" dirty="0" smtClean="0"/>
            <a:t>Розвитку критичного мислення</a:t>
          </a:r>
          <a:endParaRPr lang="ru-RU" sz="1200" dirty="0"/>
        </a:p>
      </dgm:t>
    </dgm:pt>
    <dgm:pt modelId="{ED8744F5-95F0-4FB6-A007-9CC2C238783A}" type="parTrans" cxnId="{266AD3AB-63D6-49B1-9F93-AB8F3665C9F1}">
      <dgm:prSet/>
      <dgm:spPr/>
      <dgm:t>
        <a:bodyPr/>
        <a:lstStyle/>
        <a:p>
          <a:endParaRPr lang="ru-RU"/>
        </a:p>
      </dgm:t>
    </dgm:pt>
    <dgm:pt modelId="{315C48F4-9FCC-47B8-84C1-1518A5E72381}" type="sibTrans" cxnId="{266AD3AB-63D6-49B1-9F93-AB8F3665C9F1}">
      <dgm:prSet/>
      <dgm:spPr/>
      <dgm:t>
        <a:bodyPr/>
        <a:lstStyle/>
        <a:p>
          <a:endParaRPr lang="ru-RU"/>
        </a:p>
      </dgm:t>
    </dgm:pt>
    <dgm:pt modelId="{1EC98C7F-F49B-43C9-BA21-9F3977745075}">
      <dgm:prSet custT="1"/>
      <dgm:spPr/>
      <dgm:t>
        <a:bodyPr/>
        <a:lstStyle/>
        <a:p>
          <a:r>
            <a:rPr lang="uk-UA" sz="1200" dirty="0" smtClean="0"/>
            <a:t>Проектна</a:t>
          </a:r>
          <a:endParaRPr lang="ru-RU" sz="1200" dirty="0"/>
        </a:p>
      </dgm:t>
    </dgm:pt>
    <dgm:pt modelId="{290E6F26-B7A4-47C1-8AEE-D8F663142DAA}" type="parTrans" cxnId="{249D3DD6-9923-4680-A369-27BF4338DC38}">
      <dgm:prSet/>
      <dgm:spPr/>
      <dgm:t>
        <a:bodyPr/>
        <a:lstStyle/>
        <a:p>
          <a:endParaRPr lang="ru-RU"/>
        </a:p>
      </dgm:t>
    </dgm:pt>
    <dgm:pt modelId="{6C64B982-C1BB-49FF-991D-2DE934CF4F0A}" type="sibTrans" cxnId="{249D3DD6-9923-4680-A369-27BF4338DC38}">
      <dgm:prSet/>
      <dgm:spPr/>
      <dgm:t>
        <a:bodyPr/>
        <a:lstStyle/>
        <a:p>
          <a:endParaRPr lang="ru-RU"/>
        </a:p>
      </dgm:t>
    </dgm:pt>
    <dgm:pt modelId="{1D46E40A-0A46-4830-A561-D1885A93DE15}">
      <dgm:prSet custT="1"/>
      <dgm:spPr/>
      <dgm:t>
        <a:bodyPr/>
        <a:lstStyle/>
        <a:p>
          <a:r>
            <a:rPr lang="uk-UA" sz="1200" dirty="0" err="1" smtClean="0"/>
            <a:t>Здоров’я-</a:t>
          </a:r>
          <a:r>
            <a:rPr lang="uk-UA" sz="1200" dirty="0" smtClean="0"/>
            <a:t> </a:t>
          </a:r>
          <a:r>
            <a:rPr lang="uk-UA" sz="1200" dirty="0" err="1" smtClean="0"/>
            <a:t>зберігаючі</a:t>
          </a:r>
          <a:endParaRPr lang="ru-RU" sz="1200" dirty="0"/>
        </a:p>
      </dgm:t>
    </dgm:pt>
    <dgm:pt modelId="{0CEF5DDD-1F26-4AE2-B5A6-2D4501A90B1B}" type="parTrans" cxnId="{05464E36-5DE1-49BE-8547-F687BF8BE1E7}">
      <dgm:prSet/>
      <dgm:spPr/>
      <dgm:t>
        <a:bodyPr/>
        <a:lstStyle/>
        <a:p>
          <a:endParaRPr lang="ru-RU"/>
        </a:p>
      </dgm:t>
    </dgm:pt>
    <dgm:pt modelId="{46A4B109-1339-43D7-9F87-68A95F559A15}" type="sibTrans" cxnId="{05464E36-5DE1-49BE-8547-F687BF8BE1E7}">
      <dgm:prSet/>
      <dgm:spPr/>
      <dgm:t>
        <a:bodyPr/>
        <a:lstStyle/>
        <a:p>
          <a:endParaRPr lang="ru-RU"/>
        </a:p>
      </dgm:t>
    </dgm:pt>
    <dgm:pt modelId="{703CA54F-46B8-4226-BBEC-11D4D203E19B}">
      <dgm:prSet custT="1"/>
      <dgm:spPr/>
      <dgm:t>
        <a:bodyPr/>
        <a:lstStyle/>
        <a:p>
          <a:r>
            <a:rPr lang="uk-UA" sz="1200" dirty="0" smtClean="0"/>
            <a:t>Формування  творчої особистості</a:t>
          </a:r>
          <a:endParaRPr lang="ru-RU" sz="1200" dirty="0"/>
        </a:p>
      </dgm:t>
    </dgm:pt>
    <dgm:pt modelId="{8601F2B8-9460-4397-9720-ADC170E1CADA}" type="parTrans" cxnId="{B40A28A9-47C2-4C2E-9FB7-6FBAB519A293}">
      <dgm:prSet/>
      <dgm:spPr/>
      <dgm:t>
        <a:bodyPr/>
        <a:lstStyle/>
        <a:p>
          <a:endParaRPr lang="ru-RU"/>
        </a:p>
      </dgm:t>
    </dgm:pt>
    <dgm:pt modelId="{79540C46-F1D1-4313-9B39-D7049575EDE1}" type="sibTrans" cxnId="{B40A28A9-47C2-4C2E-9FB7-6FBAB519A293}">
      <dgm:prSet/>
      <dgm:spPr/>
      <dgm:t>
        <a:bodyPr/>
        <a:lstStyle/>
        <a:p>
          <a:endParaRPr lang="ru-RU"/>
        </a:p>
      </dgm:t>
    </dgm:pt>
    <dgm:pt modelId="{FE9538D5-2F1E-45FA-94D3-29CA98400927}">
      <dgm:prSet custT="1"/>
      <dgm:spPr/>
      <dgm:t>
        <a:bodyPr/>
        <a:lstStyle/>
        <a:p>
          <a:r>
            <a:rPr lang="uk-UA" sz="1200" dirty="0" smtClean="0"/>
            <a:t>Інтерактивні </a:t>
          </a:r>
          <a:endParaRPr lang="ru-RU" sz="1200" dirty="0"/>
        </a:p>
      </dgm:t>
    </dgm:pt>
    <dgm:pt modelId="{D75EE27C-DECE-4F50-996D-A1FAC1CA8681}" type="parTrans" cxnId="{0C0B0024-19AC-40C7-99B0-F251FA4D33EB}">
      <dgm:prSet/>
      <dgm:spPr/>
      <dgm:t>
        <a:bodyPr/>
        <a:lstStyle/>
        <a:p>
          <a:endParaRPr lang="ru-RU"/>
        </a:p>
      </dgm:t>
    </dgm:pt>
    <dgm:pt modelId="{C95A4C1B-25DF-4D85-9694-DFDC5504FDAE}" type="sibTrans" cxnId="{0C0B0024-19AC-40C7-99B0-F251FA4D33EB}">
      <dgm:prSet/>
      <dgm:spPr/>
      <dgm:t>
        <a:bodyPr/>
        <a:lstStyle/>
        <a:p>
          <a:endParaRPr lang="ru-RU"/>
        </a:p>
      </dgm:t>
    </dgm:pt>
    <dgm:pt modelId="{98EAF3F8-982D-4F01-832F-EC9941B57905}">
      <dgm:prSet custT="1"/>
      <dgm:spPr/>
      <dgm:t>
        <a:bodyPr/>
        <a:lstStyle/>
        <a:p>
          <a:r>
            <a:rPr lang="uk-UA" sz="1200" dirty="0" smtClean="0"/>
            <a:t>Життєвого проектування</a:t>
          </a:r>
          <a:endParaRPr lang="ru-RU" sz="1200" dirty="0"/>
        </a:p>
      </dgm:t>
    </dgm:pt>
    <dgm:pt modelId="{59F94FAA-3C8F-4831-A105-E09EDB4B4AF4}" type="parTrans" cxnId="{B1AD8A63-5853-4456-87BD-8CDC84C09124}">
      <dgm:prSet/>
      <dgm:spPr/>
      <dgm:t>
        <a:bodyPr/>
        <a:lstStyle/>
        <a:p>
          <a:endParaRPr lang="ru-RU"/>
        </a:p>
      </dgm:t>
    </dgm:pt>
    <dgm:pt modelId="{1C6135E7-4B19-448B-AACF-A7562E26D613}" type="sibTrans" cxnId="{B1AD8A63-5853-4456-87BD-8CDC84C09124}">
      <dgm:prSet/>
      <dgm:spPr/>
      <dgm:t>
        <a:bodyPr/>
        <a:lstStyle/>
        <a:p>
          <a:endParaRPr lang="ru-RU"/>
        </a:p>
      </dgm:t>
    </dgm:pt>
    <dgm:pt modelId="{BE7D6121-C8F0-4637-9333-4E9F59457292}">
      <dgm:prSet custT="1"/>
      <dgm:spPr/>
      <dgm:t>
        <a:bodyPr/>
        <a:lstStyle/>
        <a:p>
          <a:r>
            <a:rPr lang="uk-UA" sz="1200" dirty="0" smtClean="0"/>
            <a:t>Створення   ситуації успіху </a:t>
          </a:r>
          <a:endParaRPr lang="ru-RU" sz="1200" dirty="0"/>
        </a:p>
      </dgm:t>
    </dgm:pt>
    <dgm:pt modelId="{CF624108-FD03-4799-A676-F08A9497CFFD}" type="parTrans" cxnId="{423DE225-B262-4707-8592-98F266E25B31}">
      <dgm:prSet/>
      <dgm:spPr/>
      <dgm:t>
        <a:bodyPr/>
        <a:lstStyle/>
        <a:p>
          <a:endParaRPr lang="ru-RU"/>
        </a:p>
      </dgm:t>
    </dgm:pt>
    <dgm:pt modelId="{5683D644-DF16-45E7-91F6-D02628670E8B}" type="sibTrans" cxnId="{423DE225-B262-4707-8592-98F266E25B31}">
      <dgm:prSet/>
      <dgm:spPr/>
      <dgm:t>
        <a:bodyPr/>
        <a:lstStyle/>
        <a:p>
          <a:endParaRPr lang="ru-RU"/>
        </a:p>
      </dgm:t>
    </dgm:pt>
    <dgm:pt modelId="{49AB74CE-3A03-4DF1-8D62-E775CCBAF447}">
      <dgm:prSet/>
      <dgm:spPr/>
      <dgm:t>
        <a:bodyPr/>
        <a:lstStyle/>
        <a:p>
          <a:endParaRPr lang="ru-RU" dirty="0"/>
        </a:p>
      </dgm:t>
    </dgm:pt>
    <dgm:pt modelId="{D74F7877-0331-4430-AEBC-F6552635FA25}" type="parTrans" cxnId="{CBBBE6B3-34A1-42F7-9555-6C7CD0EAD3CE}">
      <dgm:prSet/>
      <dgm:spPr/>
      <dgm:t>
        <a:bodyPr/>
        <a:lstStyle/>
        <a:p>
          <a:endParaRPr lang="ru-RU"/>
        </a:p>
      </dgm:t>
    </dgm:pt>
    <dgm:pt modelId="{1ED9763E-C0F3-4017-A1B9-D5FE81026E74}" type="sibTrans" cxnId="{CBBBE6B3-34A1-42F7-9555-6C7CD0EAD3CE}">
      <dgm:prSet/>
      <dgm:spPr/>
      <dgm:t>
        <a:bodyPr/>
        <a:lstStyle/>
        <a:p>
          <a:endParaRPr lang="ru-RU"/>
        </a:p>
      </dgm:t>
    </dgm:pt>
    <dgm:pt modelId="{A1D8FF69-625D-4A32-B205-C80683127EE7}">
      <dgm:prSet phldrT="[Текст]" custT="1"/>
      <dgm:spPr/>
      <dgm:t>
        <a:bodyPr/>
        <a:lstStyle/>
        <a:p>
          <a:r>
            <a:rPr lang="uk-UA" sz="2800" dirty="0" smtClean="0"/>
            <a:t>Технології </a:t>
          </a:r>
          <a:endParaRPr lang="ru-RU" sz="2800" dirty="0"/>
        </a:p>
      </dgm:t>
    </dgm:pt>
    <dgm:pt modelId="{79F36C32-8737-4E44-98A7-209D1250770A}" type="sibTrans" cxnId="{C1D19052-7FB8-462D-8C18-91EBBB1F9A33}">
      <dgm:prSet/>
      <dgm:spPr/>
      <dgm:t>
        <a:bodyPr/>
        <a:lstStyle/>
        <a:p>
          <a:endParaRPr lang="ru-RU"/>
        </a:p>
      </dgm:t>
    </dgm:pt>
    <dgm:pt modelId="{5C71CE3E-9F63-4C7D-9E6D-E0E36E7A2AFA}" type="parTrans" cxnId="{C1D19052-7FB8-462D-8C18-91EBBB1F9A33}">
      <dgm:prSet/>
      <dgm:spPr/>
      <dgm:t>
        <a:bodyPr/>
        <a:lstStyle/>
        <a:p>
          <a:endParaRPr lang="ru-RU"/>
        </a:p>
      </dgm:t>
    </dgm:pt>
    <dgm:pt modelId="{7793D981-78B7-4E00-931E-A463FFC189CD}">
      <dgm:prSet/>
      <dgm:spPr/>
      <dgm:t>
        <a:bodyPr/>
        <a:lstStyle/>
        <a:p>
          <a:endParaRPr lang="ru-RU" dirty="0"/>
        </a:p>
      </dgm:t>
    </dgm:pt>
    <dgm:pt modelId="{7E43FE23-B4FD-4A53-822D-D8A80CA793B9}" type="parTrans" cxnId="{F18B2A65-45D8-429D-AB6E-54E6485AAB6A}">
      <dgm:prSet/>
      <dgm:spPr/>
      <dgm:t>
        <a:bodyPr/>
        <a:lstStyle/>
        <a:p>
          <a:endParaRPr lang="ru-RU"/>
        </a:p>
      </dgm:t>
    </dgm:pt>
    <dgm:pt modelId="{B3F5BA46-0F87-490D-A330-2DDE52482301}" type="sibTrans" cxnId="{F18B2A65-45D8-429D-AB6E-54E6485AAB6A}">
      <dgm:prSet/>
      <dgm:spPr/>
      <dgm:t>
        <a:bodyPr/>
        <a:lstStyle/>
        <a:p>
          <a:endParaRPr lang="ru-RU"/>
        </a:p>
      </dgm:t>
    </dgm:pt>
    <dgm:pt modelId="{024B609C-29D9-4A65-A75B-9F87D86EC5B9}">
      <dgm:prSet/>
      <dgm:spPr/>
      <dgm:t>
        <a:bodyPr/>
        <a:lstStyle/>
        <a:p>
          <a:endParaRPr lang="ru-RU" dirty="0"/>
        </a:p>
      </dgm:t>
    </dgm:pt>
    <dgm:pt modelId="{5835447D-843A-45CD-805A-24484EA52355}" type="parTrans" cxnId="{E0447248-EDB7-462B-A8B9-E685CCE07C2A}">
      <dgm:prSet/>
      <dgm:spPr/>
      <dgm:t>
        <a:bodyPr/>
        <a:lstStyle/>
        <a:p>
          <a:endParaRPr lang="ru-RU"/>
        </a:p>
      </dgm:t>
    </dgm:pt>
    <dgm:pt modelId="{70D8D6CA-D510-4A86-BADC-68900EFA1688}" type="sibTrans" cxnId="{E0447248-EDB7-462B-A8B9-E685CCE07C2A}">
      <dgm:prSet/>
      <dgm:spPr/>
      <dgm:t>
        <a:bodyPr/>
        <a:lstStyle/>
        <a:p>
          <a:endParaRPr lang="ru-RU"/>
        </a:p>
      </dgm:t>
    </dgm:pt>
    <dgm:pt modelId="{3995F165-15B6-4CCE-BE74-8ABF77FF5C35}">
      <dgm:prSet custT="1"/>
      <dgm:spPr/>
      <dgm:t>
        <a:bodyPr/>
        <a:lstStyle/>
        <a:p>
          <a:r>
            <a:rPr lang="uk-UA" sz="1200" dirty="0" smtClean="0"/>
            <a:t>Інформаційно-комунікаційні</a:t>
          </a:r>
          <a:endParaRPr lang="ru-RU" sz="1200" dirty="0"/>
        </a:p>
      </dgm:t>
    </dgm:pt>
    <dgm:pt modelId="{A004CA06-EF08-4820-9409-CCB0F9740D55}" type="parTrans" cxnId="{9A2A0F4F-FEF9-4DA7-9FCF-0E40BF6CB0B4}">
      <dgm:prSet/>
      <dgm:spPr/>
      <dgm:t>
        <a:bodyPr/>
        <a:lstStyle/>
        <a:p>
          <a:endParaRPr lang="ru-RU"/>
        </a:p>
      </dgm:t>
    </dgm:pt>
    <dgm:pt modelId="{49A79141-11A0-4C0F-A976-2742A73C2DFA}" type="sibTrans" cxnId="{9A2A0F4F-FEF9-4DA7-9FCF-0E40BF6CB0B4}">
      <dgm:prSet/>
      <dgm:spPr/>
      <dgm:t>
        <a:bodyPr/>
        <a:lstStyle/>
        <a:p>
          <a:endParaRPr lang="ru-RU"/>
        </a:p>
      </dgm:t>
    </dgm:pt>
    <dgm:pt modelId="{382511BC-9A83-4C8D-8143-08E1BCE2C61F}">
      <dgm:prSet custT="1"/>
      <dgm:spPr/>
      <dgm:t>
        <a:bodyPr/>
        <a:lstStyle/>
        <a:p>
          <a:r>
            <a:rPr lang="uk-UA" sz="1200" dirty="0" smtClean="0"/>
            <a:t>Ігрові</a:t>
          </a:r>
          <a:endParaRPr lang="ru-RU" sz="1200" dirty="0"/>
        </a:p>
      </dgm:t>
    </dgm:pt>
    <dgm:pt modelId="{C9CCE33E-954C-4548-A5CC-B631814B8D61}" type="parTrans" cxnId="{BA2F5B90-8605-42A9-BEF4-8BEDD08E56A6}">
      <dgm:prSet/>
      <dgm:spPr/>
      <dgm:t>
        <a:bodyPr/>
        <a:lstStyle/>
        <a:p>
          <a:endParaRPr lang="ru-RU"/>
        </a:p>
      </dgm:t>
    </dgm:pt>
    <dgm:pt modelId="{66701B3D-096B-4C73-AA06-C68D4AD4F68F}" type="sibTrans" cxnId="{BA2F5B90-8605-42A9-BEF4-8BEDD08E56A6}">
      <dgm:prSet/>
      <dgm:spPr/>
      <dgm:t>
        <a:bodyPr/>
        <a:lstStyle/>
        <a:p>
          <a:endParaRPr lang="ru-RU"/>
        </a:p>
      </dgm:t>
    </dgm:pt>
    <dgm:pt modelId="{1B073DC2-3ED0-4CE0-9E3C-9A0A59FEDBAC}">
      <dgm:prSet custT="1"/>
      <dgm:spPr/>
      <dgm:t>
        <a:bodyPr/>
        <a:lstStyle/>
        <a:p>
          <a:r>
            <a:rPr lang="uk-UA" sz="1200" dirty="0" smtClean="0"/>
            <a:t>Особистісно-орієнтованого виховання</a:t>
          </a:r>
          <a:endParaRPr lang="ru-RU" sz="1200" dirty="0"/>
        </a:p>
      </dgm:t>
    </dgm:pt>
    <dgm:pt modelId="{6A61E3FE-7CED-4760-9A4F-ADD92C85BCE5}" type="parTrans" cxnId="{BCDDDF2B-F099-475D-851A-B1FDABBBC726}">
      <dgm:prSet/>
      <dgm:spPr/>
      <dgm:t>
        <a:bodyPr/>
        <a:lstStyle/>
        <a:p>
          <a:endParaRPr lang="ru-RU"/>
        </a:p>
      </dgm:t>
    </dgm:pt>
    <dgm:pt modelId="{8E1B22AC-A41C-458F-BDB4-DD0D1EEA8391}" type="sibTrans" cxnId="{BCDDDF2B-F099-475D-851A-B1FDABBBC726}">
      <dgm:prSet/>
      <dgm:spPr/>
      <dgm:t>
        <a:bodyPr/>
        <a:lstStyle/>
        <a:p>
          <a:endParaRPr lang="ru-RU"/>
        </a:p>
      </dgm:t>
    </dgm:pt>
    <dgm:pt modelId="{7EC4BC44-D84E-4655-9322-76DF68E700F9}">
      <dgm:prSet custT="1"/>
      <dgm:spPr/>
      <dgm:t>
        <a:bodyPr/>
        <a:lstStyle/>
        <a:p>
          <a:r>
            <a:rPr lang="uk-UA" sz="1200" dirty="0" smtClean="0"/>
            <a:t>Колективних творчих справ</a:t>
          </a:r>
          <a:endParaRPr lang="ru-RU" sz="1200" dirty="0"/>
        </a:p>
      </dgm:t>
    </dgm:pt>
    <dgm:pt modelId="{C38628E8-18B3-43BD-8B4A-52E4B1AE82CD}" type="parTrans" cxnId="{E89FB0D8-1E51-43E2-A59B-F9E1887A934C}">
      <dgm:prSet/>
      <dgm:spPr/>
      <dgm:t>
        <a:bodyPr/>
        <a:lstStyle/>
        <a:p>
          <a:endParaRPr lang="ru-RU"/>
        </a:p>
      </dgm:t>
    </dgm:pt>
    <dgm:pt modelId="{C64E1FCB-471D-48F6-9967-A547A1E71A1B}" type="sibTrans" cxnId="{E89FB0D8-1E51-43E2-A59B-F9E1887A934C}">
      <dgm:prSet/>
      <dgm:spPr/>
      <dgm:t>
        <a:bodyPr/>
        <a:lstStyle/>
        <a:p>
          <a:endParaRPr lang="ru-RU"/>
        </a:p>
      </dgm:t>
    </dgm:pt>
    <dgm:pt modelId="{81C91C87-05F8-4E65-B94A-A27E0870DBC9}">
      <dgm:prSet custT="1"/>
      <dgm:spPr/>
      <dgm:t>
        <a:bodyPr/>
        <a:lstStyle/>
        <a:p>
          <a:r>
            <a:rPr lang="uk-UA" sz="1200" dirty="0" smtClean="0"/>
            <a:t>Проблемного виховання</a:t>
          </a:r>
          <a:endParaRPr lang="ru-RU" sz="1200" dirty="0"/>
        </a:p>
      </dgm:t>
    </dgm:pt>
    <dgm:pt modelId="{8D559CA3-B0B1-4F7A-BF48-4118A05C7B89}" type="parTrans" cxnId="{AF5F9EB6-7F9C-4C9A-8A8D-B634F1B4A3FB}">
      <dgm:prSet/>
      <dgm:spPr/>
      <dgm:t>
        <a:bodyPr/>
        <a:lstStyle/>
        <a:p>
          <a:endParaRPr lang="ru-RU"/>
        </a:p>
      </dgm:t>
    </dgm:pt>
    <dgm:pt modelId="{CD5E6869-84D5-454B-B4B0-0CBD9F81ACC4}" type="sibTrans" cxnId="{AF5F9EB6-7F9C-4C9A-8A8D-B634F1B4A3FB}">
      <dgm:prSet/>
      <dgm:spPr/>
      <dgm:t>
        <a:bodyPr/>
        <a:lstStyle/>
        <a:p>
          <a:endParaRPr lang="ru-RU"/>
        </a:p>
      </dgm:t>
    </dgm:pt>
    <dgm:pt modelId="{78A4C1A5-A51C-4284-AE90-73D4EDCAA86B}" type="pres">
      <dgm:prSet presAssocID="{E11F63EA-028A-4685-8BBD-D4D293E895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70F318-674F-43C4-81E3-2A40F6EB4481}" type="pres">
      <dgm:prSet presAssocID="{A1D8FF69-625D-4A32-B205-C80683127EE7}" presName="centerShape" presStyleLbl="node0" presStyleIdx="0" presStyleCnt="1" custScaleX="297633"/>
      <dgm:spPr/>
      <dgm:t>
        <a:bodyPr/>
        <a:lstStyle/>
        <a:p>
          <a:endParaRPr lang="ru-RU"/>
        </a:p>
      </dgm:t>
    </dgm:pt>
    <dgm:pt modelId="{80CDF9D0-20C4-405F-98E8-C96BDBD71641}" type="pres">
      <dgm:prSet presAssocID="{CF624108-FD03-4799-A676-F08A9497CFFD}" presName="Name9" presStyleLbl="parChTrans1D2" presStyleIdx="0" presStyleCnt="12"/>
      <dgm:spPr/>
      <dgm:t>
        <a:bodyPr/>
        <a:lstStyle/>
        <a:p>
          <a:endParaRPr lang="ru-RU"/>
        </a:p>
      </dgm:t>
    </dgm:pt>
    <dgm:pt modelId="{FE1962C3-89BF-4E3F-9E8E-B448EBBFCD7B}" type="pres">
      <dgm:prSet presAssocID="{CF624108-FD03-4799-A676-F08A9497CFFD}" presName="connTx" presStyleLbl="parChTrans1D2" presStyleIdx="0" presStyleCnt="12"/>
      <dgm:spPr/>
      <dgm:t>
        <a:bodyPr/>
        <a:lstStyle/>
        <a:p>
          <a:endParaRPr lang="ru-RU"/>
        </a:p>
      </dgm:t>
    </dgm:pt>
    <dgm:pt modelId="{9BB7767A-0B2D-4D86-973B-628643EABB5F}" type="pres">
      <dgm:prSet presAssocID="{BE7D6121-C8F0-4637-9333-4E9F59457292}" presName="node" presStyleLbl="node1" presStyleIdx="0" presStyleCnt="12" custScaleX="139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90209-EAFB-4963-BF11-00E8F5E6141C}" type="pres">
      <dgm:prSet presAssocID="{8601F2B8-9460-4397-9720-ADC170E1CADA}" presName="Name9" presStyleLbl="parChTrans1D2" presStyleIdx="1" presStyleCnt="12"/>
      <dgm:spPr/>
      <dgm:t>
        <a:bodyPr/>
        <a:lstStyle/>
        <a:p>
          <a:endParaRPr lang="ru-RU"/>
        </a:p>
      </dgm:t>
    </dgm:pt>
    <dgm:pt modelId="{7B1A138F-37C4-4CD3-823E-5BB0E5D011F6}" type="pres">
      <dgm:prSet presAssocID="{8601F2B8-9460-4397-9720-ADC170E1CADA}" presName="connTx" presStyleLbl="parChTrans1D2" presStyleIdx="1" presStyleCnt="12"/>
      <dgm:spPr/>
      <dgm:t>
        <a:bodyPr/>
        <a:lstStyle/>
        <a:p>
          <a:endParaRPr lang="ru-RU"/>
        </a:p>
      </dgm:t>
    </dgm:pt>
    <dgm:pt modelId="{C98C511C-32F7-4D36-A036-949DD8C1BDB1}" type="pres">
      <dgm:prSet presAssocID="{703CA54F-46B8-4226-BBEC-11D4D203E19B}" presName="node" presStyleLbl="node1" presStyleIdx="1" presStyleCnt="12" custScaleX="166642" custRadScaleRad="115045" custRadScaleInc="59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8701A-9DA3-4C9D-968B-38DFB0F7B39F}" type="pres">
      <dgm:prSet presAssocID="{6A61E3FE-7CED-4760-9A4F-ADD92C85BCE5}" presName="Name9" presStyleLbl="parChTrans1D2" presStyleIdx="2" presStyleCnt="12"/>
      <dgm:spPr/>
      <dgm:t>
        <a:bodyPr/>
        <a:lstStyle/>
        <a:p>
          <a:endParaRPr lang="ru-RU"/>
        </a:p>
      </dgm:t>
    </dgm:pt>
    <dgm:pt modelId="{FD07C551-3958-4675-80DA-D7834FF873B0}" type="pres">
      <dgm:prSet presAssocID="{6A61E3FE-7CED-4760-9A4F-ADD92C85BCE5}" presName="connTx" presStyleLbl="parChTrans1D2" presStyleIdx="2" presStyleCnt="12"/>
      <dgm:spPr/>
      <dgm:t>
        <a:bodyPr/>
        <a:lstStyle/>
        <a:p>
          <a:endParaRPr lang="ru-RU"/>
        </a:p>
      </dgm:t>
    </dgm:pt>
    <dgm:pt modelId="{CC08BC4D-08B7-4490-B85F-E093A59C0D78}" type="pres">
      <dgm:prSet presAssocID="{1B073DC2-3ED0-4CE0-9E3C-9A0A59FEDBAC}" presName="node" presStyleLbl="node1" presStyleIdx="2" presStyleCnt="12" custScaleX="186495" custRadScaleRad="131660" custRadScaleInc="34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5B10C-4D24-4DF7-8C37-FE2788DA98BA}" type="pres">
      <dgm:prSet presAssocID="{A004CA06-EF08-4820-9409-CCB0F9740D55}" presName="Name9" presStyleLbl="parChTrans1D2" presStyleIdx="3" presStyleCnt="12"/>
      <dgm:spPr/>
      <dgm:t>
        <a:bodyPr/>
        <a:lstStyle/>
        <a:p>
          <a:endParaRPr lang="ru-RU"/>
        </a:p>
      </dgm:t>
    </dgm:pt>
    <dgm:pt modelId="{FE978492-D774-4936-883C-74A293014A8E}" type="pres">
      <dgm:prSet presAssocID="{A004CA06-EF08-4820-9409-CCB0F9740D55}" presName="connTx" presStyleLbl="parChTrans1D2" presStyleIdx="3" presStyleCnt="12"/>
      <dgm:spPr/>
      <dgm:t>
        <a:bodyPr/>
        <a:lstStyle/>
        <a:p>
          <a:endParaRPr lang="ru-RU"/>
        </a:p>
      </dgm:t>
    </dgm:pt>
    <dgm:pt modelId="{F28B5F84-5EF6-4F2F-9419-B99D1987E43E}" type="pres">
      <dgm:prSet presAssocID="{3995F165-15B6-4CCE-BE74-8ABF77FF5C35}" presName="node" presStyleLbl="node1" presStyleIdx="3" presStyleCnt="12" custScaleX="170501" custRadScaleRad="127488" custRadScaleInc="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0D98-9BC3-49A6-A558-F3FF6C516C4E}" type="pres">
      <dgm:prSet presAssocID="{ED8744F5-95F0-4FB6-A007-9CC2C238783A}" presName="Name9" presStyleLbl="parChTrans1D2" presStyleIdx="4" presStyleCnt="12"/>
      <dgm:spPr/>
      <dgm:t>
        <a:bodyPr/>
        <a:lstStyle/>
        <a:p>
          <a:endParaRPr lang="ru-RU"/>
        </a:p>
      </dgm:t>
    </dgm:pt>
    <dgm:pt modelId="{DA7D97A3-D9FC-4BD2-90EE-0DFBD5634B89}" type="pres">
      <dgm:prSet presAssocID="{ED8744F5-95F0-4FB6-A007-9CC2C238783A}" presName="connTx" presStyleLbl="parChTrans1D2" presStyleIdx="4" presStyleCnt="12"/>
      <dgm:spPr/>
      <dgm:t>
        <a:bodyPr/>
        <a:lstStyle/>
        <a:p>
          <a:endParaRPr lang="ru-RU"/>
        </a:p>
      </dgm:t>
    </dgm:pt>
    <dgm:pt modelId="{F6B7955C-3C6A-4DF1-BD7B-B38205F1D08A}" type="pres">
      <dgm:prSet presAssocID="{FBB308E1-DE78-4692-8930-F84D84454225}" presName="node" presStyleLbl="node1" presStyleIdx="4" presStyleCnt="12" custScaleX="145703" custRadScaleRad="140454" custRadScaleInc="-4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DDE98-6E77-4870-BE3E-B657E7DEE43A}" type="pres">
      <dgm:prSet presAssocID="{D75EE27C-DECE-4F50-996D-A1FAC1CA8681}" presName="Name9" presStyleLbl="parChTrans1D2" presStyleIdx="5" presStyleCnt="12"/>
      <dgm:spPr/>
      <dgm:t>
        <a:bodyPr/>
        <a:lstStyle/>
        <a:p>
          <a:endParaRPr lang="ru-RU"/>
        </a:p>
      </dgm:t>
    </dgm:pt>
    <dgm:pt modelId="{C5F24D5E-D74E-4355-9DE9-4B0CFE6CCDE2}" type="pres">
      <dgm:prSet presAssocID="{D75EE27C-DECE-4F50-996D-A1FAC1CA8681}" presName="connTx" presStyleLbl="parChTrans1D2" presStyleIdx="5" presStyleCnt="12"/>
      <dgm:spPr/>
      <dgm:t>
        <a:bodyPr/>
        <a:lstStyle/>
        <a:p>
          <a:endParaRPr lang="ru-RU"/>
        </a:p>
      </dgm:t>
    </dgm:pt>
    <dgm:pt modelId="{75E4A9B5-7D22-4868-A735-276358B35386}" type="pres">
      <dgm:prSet presAssocID="{FE9538D5-2F1E-45FA-94D3-29CA98400927}" presName="node" presStyleLbl="node1" presStyleIdx="5" presStyleCnt="12" custScaleX="151392" custRadScaleRad="105015" custRadScaleInc="-47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248BE4-9F24-4F19-BD96-971F00007A9E}" type="pres">
      <dgm:prSet presAssocID="{C38628E8-18B3-43BD-8B4A-52E4B1AE82CD}" presName="Name9" presStyleLbl="parChTrans1D2" presStyleIdx="6" presStyleCnt="12"/>
      <dgm:spPr/>
      <dgm:t>
        <a:bodyPr/>
        <a:lstStyle/>
        <a:p>
          <a:endParaRPr lang="ru-RU"/>
        </a:p>
      </dgm:t>
    </dgm:pt>
    <dgm:pt modelId="{20BB4ABD-4C34-47E9-AFCB-8AFFB8D4B269}" type="pres">
      <dgm:prSet presAssocID="{C38628E8-18B3-43BD-8B4A-52E4B1AE82CD}" presName="connTx" presStyleLbl="parChTrans1D2" presStyleIdx="6" presStyleCnt="12"/>
      <dgm:spPr/>
      <dgm:t>
        <a:bodyPr/>
        <a:lstStyle/>
        <a:p>
          <a:endParaRPr lang="ru-RU"/>
        </a:p>
      </dgm:t>
    </dgm:pt>
    <dgm:pt modelId="{414B8183-A8C5-4F43-AEAF-D8D8F3BBACA6}" type="pres">
      <dgm:prSet presAssocID="{7EC4BC44-D84E-4655-9322-76DF68E700F9}" presName="node" presStyleLbl="node1" presStyleIdx="6" presStyleCnt="12" custScaleX="149263" custRadScaleRad="99710" custRadScaleInc="10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D1936-F7E5-4A8A-8620-DA1F3D11A89C}" type="pres">
      <dgm:prSet presAssocID="{C9CCE33E-954C-4548-A5CC-B631814B8D61}" presName="Name9" presStyleLbl="parChTrans1D2" presStyleIdx="7" presStyleCnt="12"/>
      <dgm:spPr/>
      <dgm:t>
        <a:bodyPr/>
        <a:lstStyle/>
        <a:p>
          <a:endParaRPr lang="ru-RU"/>
        </a:p>
      </dgm:t>
    </dgm:pt>
    <dgm:pt modelId="{264E5F0C-1F6E-4280-B644-BC3819E61121}" type="pres">
      <dgm:prSet presAssocID="{C9CCE33E-954C-4548-A5CC-B631814B8D61}" presName="connTx" presStyleLbl="parChTrans1D2" presStyleIdx="7" presStyleCnt="12"/>
      <dgm:spPr/>
      <dgm:t>
        <a:bodyPr/>
        <a:lstStyle/>
        <a:p>
          <a:endParaRPr lang="ru-RU"/>
        </a:p>
      </dgm:t>
    </dgm:pt>
    <dgm:pt modelId="{5BDAC7DA-B79E-4159-8374-E778D78167EC}" type="pres">
      <dgm:prSet presAssocID="{382511BC-9A83-4C8D-8143-08E1BCE2C61F}" presName="node" presStyleLbl="node1" presStyleIdx="7" presStyleCnt="12" custScaleX="128832" custRadScaleRad="110045" custRadScaleInc="76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D5D40-FFFD-4540-8040-59FE8B0FD1FE}" type="pres">
      <dgm:prSet presAssocID="{290E6F26-B7A4-47C1-8AEE-D8F663142DAA}" presName="Name9" presStyleLbl="parChTrans1D2" presStyleIdx="8" presStyleCnt="12"/>
      <dgm:spPr/>
      <dgm:t>
        <a:bodyPr/>
        <a:lstStyle/>
        <a:p>
          <a:endParaRPr lang="ru-RU"/>
        </a:p>
      </dgm:t>
    </dgm:pt>
    <dgm:pt modelId="{2284C924-81FE-433A-B9CE-B01B49109E42}" type="pres">
      <dgm:prSet presAssocID="{290E6F26-B7A4-47C1-8AEE-D8F663142DAA}" presName="connTx" presStyleLbl="parChTrans1D2" presStyleIdx="8" presStyleCnt="12"/>
      <dgm:spPr/>
      <dgm:t>
        <a:bodyPr/>
        <a:lstStyle/>
        <a:p>
          <a:endParaRPr lang="ru-RU"/>
        </a:p>
      </dgm:t>
    </dgm:pt>
    <dgm:pt modelId="{A94C86BE-B59C-418F-BFC6-6727A834D2B6}" type="pres">
      <dgm:prSet presAssocID="{1EC98C7F-F49B-43C9-BA21-9F3977745075}" presName="node" presStyleLbl="node1" presStyleIdx="8" presStyleCnt="12" custScaleX="149978" custRadScaleRad="131157" custRadScaleInc="65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EE890-21AC-468E-A52F-40B1C58D5001}" type="pres">
      <dgm:prSet presAssocID="{8D559CA3-B0B1-4F7A-BF48-4118A05C7B89}" presName="Name9" presStyleLbl="parChTrans1D2" presStyleIdx="9" presStyleCnt="12"/>
      <dgm:spPr/>
      <dgm:t>
        <a:bodyPr/>
        <a:lstStyle/>
        <a:p>
          <a:endParaRPr lang="ru-RU"/>
        </a:p>
      </dgm:t>
    </dgm:pt>
    <dgm:pt modelId="{EDA1EF32-E242-44C5-8433-B087798A796D}" type="pres">
      <dgm:prSet presAssocID="{8D559CA3-B0B1-4F7A-BF48-4118A05C7B89}" presName="connTx" presStyleLbl="parChTrans1D2" presStyleIdx="9" presStyleCnt="12"/>
      <dgm:spPr/>
      <dgm:t>
        <a:bodyPr/>
        <a:lstStyle/>
        <a:p>
          <a:endParaRPr lang="ru-RU"/>
        </a:p>
      </dgm:t>
    </dgm:pt>
    <dgm:pt modelId="{88F0705F-3F1A-4D28-9D9B-1E664DE17E59}" type="pres">
      <dgm:prSet presAssocID="{81C91C87-05F8-4E65-B94A-A27E0870DBC9}" presName="node" presStyleLbl="node1" presStyleIdx="9" presStyleCnt="12" custScaleX="172993" custRadScaleRad="128025" custRadScaleInc="44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A61A4-45B2-43C6-9FA6-815A6618D453}" type="pres">
      <dgm:prSet presAssocID="{59F94FAA-3C8F-4831-A105-E09EDB4B4AF4}" presName="Name9" presStyleLbl="parChTrans1D2" presStyleIdx="10" presStyleCnt="12"/>
      <dgm:spPr/>
      <dgm:t>
        <a:bodyPr/>
        <a:lstStyle/>
        <a:p>
          <a:endParaRPr lang="ru-RU"/>
        </a:p>
      </dgm:t>
    </dgm:pt>
    <dgm:pt modelId="{BA5CB52B-8D0D-48D5-BEE5-00823139A35D}" type="pres">
      <dgm:prSet presAssocID="{59F94FAA-3C8F-4831-A105-E09EDB4B4AF4}" presName="connTx" presStyleLbl="parChTrans1D2" presStyleIdx="10" presStyleCnt="12"/>
      <dgm:spPr/>
      <dgm:t>
        <a:bodyPr/>
        <a:lstStyle/>
        <a:p>
          <a:endParaRPr lang="ru-RU"/>
        </a:p>
      </dgm:t>
    </dgm:pt>
    <dgm:pt modelId="{BB2A4D54-4EE8-4AAB-9171-2E11F30B87F4}" type="pres">
      <dgm:prSet presAssocID="{98EAF3F8-982D-4F01-832F-EC9941B57905}" presName="node" presStyleLbl="node1" presStyleIdx="10" presStyleCnt="12" custScaleX="172356" custRadScaleRad="136079" custRadScaleInc="-4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6D26A-D388-4F7B-8DC8-ABAF9C36636D}" type="pres">
      <dgm:prSet presAssocID="{0CEF5DDD-1F26-4AE2-B5A6-2D4501A90B1B}" presName="Name9" presStyleLbl="parChTrans1D2" presStyleIdx="11" presStyleCnt="12"/>
      <dgm:spPr/>
      <dgm:t>
        <a:bodyPr/>
        <a:lstStyle/>
        <a:p>
          <a:endParaRPr lang="ru-RU"/>
        </a:p>
      </dgm:t>
    </dgm:pt>
    <dgm:pt modelId="{5FFF0D19-6B0A-4D68-8E0B-226599BCC4FD}" type="pres">
      <dgm:prSet presAssocID="{0CEF5DDD-1F26-4AE2-B5A6-2D4501A90B1B}" presName="connTx" presStyleLbl="parChTrans1D2" presStyleIdx="11" presStyleCnt="12"/>
      <dgm:spPr/>
      <dgm:t>
        <a:bodyPr/>
        <a:lstStyle/>
        <a:p>
          <a:endParaRPr lang="ru-RU"/>
        </a:p>
      </dgm:t>
    </dgm:pt>
    <dgm:pt modelId="{0BD9C804-D427-447B-A692-87690E2F0845}" type="pres">
      <dgm:prSet presAssocID="{1D46E40A-0A46-4830-A561-D1885A93DE15}" presName="node" presStyleLbl="node1" presStyleIdx="11" presStyleCnt="12" custScaleX="131491" custRadScaleRad="116231" custRadScaleInc="-33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47248-EDB7-462B-A8B9-E685CCE07C2A}" srcId="{E11F63EA-028A-4685-8BBD-D4D293E8957F}" destId="{024B609C-29D9-4A65-A75B-9F87D86EC5B9}" srcOrd="1" destOrd="0" parTransId="{5835447D-843A-45CD-805A-24484EA52355}" sibTransId="{70D8D6CA-D510-4A86-BADC-68900EFA1688}"/>
    <dgm:cxn modelId="{CD3F61D5-C619-4372-91CF-EE1E28260C29}" type="presOf" srcId="{C9CCE33E-954C-4548-A5CC-B631814B8D61}" destId="{95AD1936-F7E5-4A8A-8620-DA1F3D11A89C}" srcOrd="0" destOrd="0" presId="urn:microsoft.com/office/officeart/2005/8/layout/radial1"/>
    <dgm:cxn modelId="{9A2A0F4F-FEF9-4DA7-9FCF-0E40BF6CB0B4}" srcId="{A1D8FF69-625D-4A32-B205-C80683127EE7}" destId="{3995F165-15B6-4CCE-BE74-8ABF77FF5C35}" srcOrd="3" destOrd="0" parTransId="{A004CA06-EF08-4820-9409-CCB0F9740D55}" sibTransId="{49A79141-11A0-4C0F-A976-2742A73C2DFA}"/>
    <dgm:cxn modelId="{E430616A-2087-411C-9EAE-FD91FD6A03DE}" type="presOf" srcId="{C38628E8-18B3-43BD-8B4A-52E4B1AE82CD}" destId="{51248BE4-9F24-4F19-BD96-971F00007A9E}" srcOrd="0" destOrd="0" presId="urn:microsoft.com/office/officeart/2005/8/layout/radial1"/>
    <dgm:cxn modelId="{8B22922E-438F-4E84-AF98-80136D52B715}" type="presOf" srcId="{0CEF5DDD-1F26-4AE2-B5A6-2D4501A90B1B}" destId="{D2C6D26A-D388-4F7B-8DC8-ABAF9C36636D}" srcOrd="0" destOrd="0" presId="urn:microsoft.com/office/officeart/2005/8/layout/radial1"/>
    <dgm:cxn modelId="{42EDF4B6-294D-493E-A98D-C94FF1303497}" type="presOf" srcId="{E11F63EA-028A-4685-8BBD-D4D293E8957F}" destId="{78A4C1A5-A51C-4284-AE90-73D4EDCAA86B}" srcOrd="0" destOrd="0" presId="urn:microsoft.com/office/officeart/2005/8/layout/radial1"/>
    <dgm:cxn modelId="{E1742A8B-B022-4F9E-B0CC-91B6484D68F3}" type="presOf" srcId="{290E6F26-B7A4-47C1-8AEE-D8F663142DAA}" destId="{141D5D40-FFFD-4540-8040-59FE8B0FD1FE}" srcOrd="0" destOrd="0" presId="urn:microsoft.com/office/officeart/2005/8/layout/radial1"/>
    <dgm:cxn modelId="{6CC506BA-7997-4DA6-BF04-0F6C4F53E243}" type="presOf" srcId="{3995F165-15B6-4CCE-BE74-8ABF77FF5C35}" destId="{F28B5F84-5EF6-4F2F-9419-B99D1987E43E}" srcOrd="0" destOrd="0" presId="urn:microsoft.com/office/officeart/2005/8/layout/radial1"/>
    <dgm:cxn modelId="{180CD732-09B7-4E49-996E-C869B74C5A59}" type="presOf" srcId="{ED8744F5-95F0-4FB6-A007-9CC2C238783A}" destId="{6B2F0D98-9BC3-49A6-A558-F3FF6C516C4E}" srcOrd="0" destOrd="0" presId="urn:microsoft.com/office/officeart/2005/8/layout/radial1"/>
    <dgm:cxn modelId="{D30D9EBE-1753-4F09-A3E0-49E920F11436}" type="presOf" srcId="{A004CA06-EF08-4820-9409-CCB0F9740D55}" destId="{FE978492-D774-4936-883C-74A293014A8E}" srcOrd="1" destOrd="0" presId="urn:microsoft.com/office/officeart/2005/8/layout/radial1"/>
    <dgm:cxn modelId="{ADBAEBC2-7058-43C8-B453-1E65F067CF9E}" type="presOf" srcId="{A1D8FF69-625D-4A32-B205-C80683127EE7}" destId="{C370F318-674F-43C4-81E3-2A40F6EB4481}" srcOrd="0" destOrd="0" presId="urn:microsoft.com/office/officeart/2005/8/layout/radial1"/>
    <dgm:cxn modelId="{7EBDA69B-88BD-41A7-9ADB-FD23392E76F6}" type="presOf" srcId="{6A61E3FE-7CED-4760-9A4F-ADD92C85BCE5}" destId="{9398701A-9DA3-4C9D-968B-38DFB0F7B39F}" srcOrd="0" destOrd="0" presId="urn:microsoft.com/office/officeart/2005/8/layout/radial1"/>
    <dgm:cxn modelId="{438719C1-ABC5-47B0-BC6A-07E85C3CDEAD}" type="presOf" srcId="{6A61E3FE-7CED-4760-9A4F-ADD92C85BCE5}" destId="{FD07C551-3958-4675-80DA-D7834FF873B0}" srcOrd="1" destOrd="0" presId="urn:microsoft.com/office/officeart/2005/8/layout/radial1"/>
    <dgm:cxn modelId="{721B67CA-B78E-4E37-A43F-63188E07F104}" type="presOf" srcId="{C9CCE33E-954C-4548-A5CC-B631814B8D61}" destId="{264E5F0C-1F6E-4280-B644-BC3819E61121}" srcOrd="1" destOrd="0" presId="urn:microsoft.com/office/officeart/2005/8/layout/radial1"/>
    <dgm:cxn modelId="{BA2F5B90-8605-42A9-BEF4-8BEDD08E56A6}" srcId="{A1D8FF69-625D-4A32-B205-C80683127EE7}" destId="{382511BC-9A83-4C8D-8143-08E1BCE2C61F}" srcOrd="7" destOrd="0" parTransId="{C9CCE33E-954C-4548-A5CC-B631814B8D61}" sibTransId="{66701B3D-096B-4C73-AA06-C68D4AD4F68F}"/>
    <dgm:cxn modelId="{BDF92BC6-995B-4206-9C9A-922F700381BF}" type="presOf" srcId="{CF624108-FD03-4799-A676-F08A9497CFFD}" destId="{FE1962C3-89BF-4E3F-9E8E-B448EBBFCD7B}" srcOrd="1" destOrd="0" presId="urn:microsoft.com/office/officeart/2005/8/layout/radial1"/>
    <dgm:cxn modelId="{4CADA1AA-323F-4CF1-8E1E-C7E23C79B5F2}" type="presOf" srcId="{FBB308E1-DE78-4692-8930-F84D84454225}" destId="{F6B7955C-3C6A-4DF1-BD7B-B38205F1D08A}" srcOrd="0" destOrd="0" presId="urn:microsoft.com/office/officeart/2005/8/layout/radial1"/>
    <dgm:cxn modelId="{B1AD8A63-5853-4456-87BD-8CDC84C09124}" srcId="{A1D8FF69-625D-4A32-B205-C80683127EE7}" destId="{98EAF3F8-982D-4F01-832F-EC9941B57905}" srcOrd="10" destOrd="0" parTransId="{59F94FAA-3C8F-4831-A105-E09EDB4B4AF4}" sibTransId="{1C6135E7-4B19-448B-AACF-A7562E26D613}"/>
    <dgm:cxn modelId="{E89FB0D8-1E51-43E2-A59B-F9E1887A934C}" srcId="{A1D8FF69-625D-4A32-B205-C80683127EE7}" destId="{7EC4BC44-D84E-4655-9322-76DF68E700F9}" srcOrd="6" destOrd="0" parTransId="{C38628E8-18B3-43BD-8B4A-52E4B1AE82CD}" sibTransId="{C64E1FCB-471D-48F6-9967-A547A1E71A1B}"/>
    <dgm:cxn modelId="{FB16BA18-1317-45D4-AD20-E60850EA1C19}" type="presOf" srcId="{CF624108-FD03-4799-A676-F08A9497CFFD}" destId="{80CDF9D0-20C4-405F-98E8-C96BDBD71641}" srcOrd="0" destOrd="0" presId="urn:microsoft.com/office/officeart/2005/8/layout/radial1"/>
    <dgm:cxn modelId="{249D3DD6-9923-4680-A369-27BF4338DC38}" srcId="{A1D8FF69-625D-4A32-B205-C80683127EE7}" destId="{1EC98C7F-F49B-43C9-BA21-9F3977745075}" srcOrd="8" destOrd="0" parTransId="{290E6F26-B7A4-47C1-8AEE-D8F663142DAA}" sibTransId="{6C64B982-C1BB-49FF-991D-2DE934CF4F0A}"/>
    <dgm:cxn modelId="{74D49AFF-F55B-499B-B7E4-F7253DB5CBC4}" type="presOf" srcId="{290E6F26-B7A4-47C1-8AEE-D8F663142DAA}" destId="{2284C924-81FE-433A-B9CE-B01B49109E42}" srcOrd="1" destOrd="0" presId="urn:microsoft.com/office/officeart/2005/8/layout/radial1"/>
    <dgm:cxn modelId="{696F5B4F-695D-40FC-AE27-8B7BFD6C0361}" type="presOf" srcId="{59F94FAA-3C8F-4831-A105-E09EDB4B4AF4}" destId="{BA5CB52B-8D0D-48D5-BEE5-00823139A35D}" srcOrd="1" destOrd="0" presId="urn:microsoft.com/office/officeart/2005/8/layout/radial1"/>
    <dgm:cxn modelId="{5EB20628-EC0C-43DC-ADF9-D1414CF30AF2}" type="presOf" srcId="{ED8744F5-95F0-4FB6-A007-9CC2C238783A}" destId="{DA7D97A3-D9FC-4BD2-90EE-0DFBD5634B89}" srcOrd="1" destOrd="0" presId="urn:microsoft.com/office/officeart/2005/8/layout/radial1"/>
    <dgm:cxn modelId="{9E0002FA-891D-497E-8828-5E54CC446C83}" type="presOf" srcId="{7EC4BC44-D84E-4655-9322-76DF68E700F9}" destId="{414B8183-A8C5-4F43-AEAF-D8D8F3BBACA6}" srcOrd="0" destOrd="0" presId="urn:microsoft.com/office/officeart/2005/8/layout/radial1"/>
    <dgm:cxn modelId="{B266C84D-B10F-4E09-8832-F78F133553CB}" type="presOf" srcId="{8D559CA3-B0B1-4F7A-BF48-4118A05C7B89}" destId="{E1BEE890-21AC-468E-A52F-40B1C58D5001}" srcOrd="0" destOrd="0" presId="urn:microsoft.com/office/officeart/2005/8/layout/radial1"/>
    <dgm:cxn modelId="{C3F64272-5645-4C73-8BF1-E5F01707EB31}" type="presOf" srcId="{8601F2B8-9460-4397-9720-ADC170E1CADA}" destId="{4DB90209-EAFB-4963-BF11-00E8F5E6141C}" srcOrd="0" destOrd="0" presId="urn:microsoft.com/office/officeart/2005/8/layout/radial1"/>
    <dgm:cxn modelId="{E6C0FCCE-0C81-4C98-B10A-C31329634760}" type="presOf" srcId="{1EC98C7F-F49B-43C9-BA21-9F3977745075}" destId="{A94C86BE-B59C-418F-BFC6-6727A834D2B6}" srcOrd="0" destOrd="0" presId="urn:microsoft.com/office/officeart/2005/8/layout/radial1"/>
    <dgm:cxn modelId="{C1D19052-7FB8-462D-8C18-91EBBB1F9A33}" srcId="{E11F63EA-028A-4685-8BBD-D4D293E8957F}" destId="{A1D8FF69-625D-4A32-B205-C80683127EE7}" srcOrd="0" destOrd="0" parTransId="{5C71CE3E-9F63-4C7D-9E6D-E0E36E7A2AFA}" sibTransId="{79F36C32-8737-4E44-98A7-209D1250770A}"/>
    <dgm:cxn modelId="{6F472522-B868-469D-887B-A215880834A0}" type="presOf" srcId="{59F94FAA-3C8F-4831-A105-E09EDB4B4AF4}" destId="{2A4A61A4-45B2-43C6-9FA6-815A6618D453}" srcOrd="0" destOrd="0" presId="urn:microsoft.com/office/officeart/2005/8/layout/radial1"/>
    <dgm:cxn modelId="{05464E36-5DE1-49BE-8547-F687BF8BE1E7}" srcId="{A1D8FF69-625D-4A32-B205-C80683127EE7}" destId="{1D46E40A-0A46-4830-A561-D1885A93DE15}" srcOrd="11" destOrd="0" parTransId="{0CEF5DDD-1F26-4AE2-B5A6-2D4501A90B1B}" sibTransId="{46A4B109-1339-43D7-9F87-68A95F559A15}"/>
    <dgm:cxn modelId="{F18B2A65-45D8-429D-AB6E-54E6485AAB6A}" srcId="{E11F63EA-028A-4685-8BBD-D4D293E8957F}" destId="{7793D981-78B7-4E00-931E-A463FFC189CD}" srcOrd="2" destOrd="0" parTransId="{7E43FE23-B4FD-4A53-822D-D8A80CA793B9}" sibTransId="{B3F5BA46-0F87-490D-A330-2DDE52482301}"/>
    <dgm:cxn modelId="{040599DA-7846-42EE-942B-8EBD6C2D6256}" type="presOf" srcId="{382511BC-9A83-4C8D-8143-08E1BCE2C61F}" destId="{5BDAC7DA-B79E-4159-8374-E778D78167EC}" srcOrd="0" destOrd="0" presId="urn:microsoft.com/office/officeart/2005/8/layout/radial1"/>
    <dgm:cxn modelId="{BCDDDF2B-F099-475D-851A-B1FDABBBC726}" srcId="{A1D8FF69-625D-4A32-B205-C80683127EE7}" destId="{1B073DC2-3ED0-4CE0-9E3C-9A0A59FEDBAC}" srcOrd="2" destOrd="0" parTransId="{6A61E3FE-7CED-4760-9A4F-ADD92C85BCE5}" sibTransId="{8E1B22AC-A41C-458F-BDB4-DD0D1EEA8391}"/>
    <dgm:cxn modelId="{0C0B0024-19AC-40C7-99B0-F251FA4D33EB}" srcId="{A1D8FF69-625D-4A32-B205-C80683127EE7}" destId="{FE9538D5-2F1E-45FA-94D3-29CA98400927}" srcOrd="5" destOrd="0" parTransId="{D75EE27C-DECE-4F50-996D-A1FAC1CA8681}" sibTransId="{C95A4C1B-25DF-4D85-9694-DFDC5504FDAE}"/>
    <dgm:cxn modelId="{D7AAA8C9-9588-4F05-B2A8-80C88F3832BF}" type="presOf" srcId="{703CA54F-46B8-4226-BBEC-11D4D203E19B}" destId="{C98C511C-32F7-4D36-A036-949DD8C1BDB1}" srcOrd="0" destOrd="0" presId="urn:microsoft.com/office/officeart/2005/8/layout/radial1"/>
    <dgm:cxn modelId="{B93D5F30-1B57-4A01-B6A9-DD3B21A65ED4}" type="presOf" srcId="{A004CA06-EF08-4820-9409-CCB0F9740D55}" destId="{11A5B10C-4D24-4DF7-8C37-FE2788DA98BA}" srcOrd="0" destOrd="0" presId="urn:microsoft.com/office/officeart/2005/8/layout/radial1"/>
    <dgm:cxn modelId="{0F4D9DB8-4BCF-41E8-9422-08102427D50E}" type="presOf" srcId="{81C91C87-05F8-4E65-B94A-A27E0870DBC9}" destId="{88F0705F-3F1A-4D28-9D9B-1E664DE17E59}" srcOrd="0" destOrd="0" presId="urn:microsoft.com/office/officeart/2005/8/layout/radial1"/>
    <dgm:cxn modelId="{423DE225-B262-4707-8592-98F266E25B31}" srcId="{A1D8FF69-625D-4A32-B205-C80683127EE7}" destId="{BE7D6121-C8F0-4637-9333-4E9F59457292}" srcOrd="0" destOrd="0" parTransId="{CF624108-FD03-4799-A676-F08A9497CFFD}" sibTransId="{5683D644-DF16-45E7-91F6-D02628670E8B}"/>
    <dgm:cxn modelId="{9D12D583-3051-4BC7-83CB-C95B969E07B4}" type="presOf" srcId="{8601F2B8-9460-4397-9720-ADC170E1CADA}" destId="{7B1A138F-37C4-4CD3-823E-5BB0E5D011F6}" srcOrd="1" destOrd="0" presId="urn:microsoft.com/office/officeart/2005/8/layout/radial1"/>
    <dgm:cxn modelId="{8B616B04-F23A-420C-B8AB-EA945164F337}" type="presOf" srcId="{8D559CA3-B0B1-4F7A-BF48-4118A05C7B89}" destId="{EDA1EF32-E242-44C5-8433-B087798A796D}" srcOrd="1" destOrd="0" presId="urn:microsoft.com/office/officeart/2005/8/layout/radial1"/>
    <dgm:cxn modelId="{DB2290E0-FCA3-4B51-83C2-D4A8647E935D}" type="presOf" srcId="{BE7D6121-C8F0-4637-9333-4E9F59457292}" destId="{9BB7767A-0B2D-4D86-973B-628643EABB5F}" srcOrd="0" destOrd="0" presId="urn:microsoft.com/office/officeart/2005/8/layout/radial1"/>
    <dgm:cxn modelId="{B40A28A9-47C2-4C2E-9FB7-6FBAB519A293}" srcId="{A1D8FF69-625D-4A32-B205-C80683127EE7}" destId="{703CA54F-46B8-4226-BBEC-11D4D203E19B}" srcOrd="1" destOrd="0" parTransId="{8601F2B8-9460-4397-9720-ADC170E1CADA}" sibTransId="{79540C46-F1D1-4313-9B39-D7049575EDE1}"/>
    <dgm:cxn modelId="{AF5F9EB6-7F9C-4C9A-8A8D-B634F1B4A3FB}" srcId="{A1D8FF69-625D-4A32-B205-C80683127EE7}" destId="{81C91C87-05F8-4E65-B94A-A27E0870DBC9}" srcOrd="9" destOrd="0" parTransId="{8D559CA3-B0B1-4F7A-BF48-4118A05C7B89}" sibTransId="{CD5E6869-84D5-454B-B4B0-0CBD9F81ACC4}"/>
    <dgm:cxn modelId="{CBBBE6B3-34A1-42F7-9555-6C7CD0EAD3CE}" srcId="{E11F63EA-028A-4685-8BBD-D4D293E8957F}" destId="{49AB74CE-3A03-4DF1-8D62-E775CCBAF447}" srcOrd="3" destOrd="0" parTransId="{D74F7877-0331-4430-AEBC-F6552635FA25}" sibTransId="{1ED9763E-C0F3-4017-A1B9-D5FE81026E74}"/>
    <dgm:cxn modelId="{6B3C71B0-505D-45EF-9DB5-17466F4E40CE}" type="presOf" srcId="{0CEF5DDD-1F26-4AE2-B5A6-2D4501A90B1B}" destId="{5FFF0D19-6B0A-4D68-8E0B-226599BCC4FD}" srcOrd="1" destOrd="0" presId="urn:microsoft.com/office/officeart/2005/8/layout/radial1"/>
    <dgm:cxn modelId="{6AE6019E-498C-4E9F-9262-82C58F134A56}" type="presOf" srcId="{D75EE27C-DECE-4F50-996D-A1FAC1CA8681}" destId="{C5F24D5E-D74E-4355-9DE9-4B0CFE6CCDE2}" srcOrd="1" destOrd="0" presId="urn:microsoft.com/office/officeart/2005/8/layout/radial1"/>
    <dgm:cxn modelId="{266AD3AB-63D6-49B1-9F93-AB8F3665C9F1}" srcId="{A1D8FF69-625D-4A32-B205-C80683127EE7}" destId="{FBB308E1-DE78-4692-8930-F84D84454225}" srcOrd="4" destOrd="0" parTransId="{ED8744F5-95F0-4FB6-A007-9CC2C238783A}" sibTransId="{315C48F4-9FCC-47B8-84C1-1518A5E72381}"/>
    <dgm:cxn modelId="{DB8FA961-7185-4E07-AEB5-7FDB43D8B75D}" type="presOf" srcId="{98EAF3F8-982D-4F01-832F-EC9941B57905}" destId="{BB2A4D54-4EE8-4AAB-9171-2E11F30B87F4}" srcOrd="0" destOrd="0" presId="urn:microsoft.com/office/officeart/2005/8/layout/radial1"/>
    <dgm:cxn modelId="{66E5F8A6-A7BA-4772-8ABA-45C5F07F9583}" type="presOf" srcId="{1B073DC2-3ED0-4CE0-9E3C-9A0A59FEDBAC}" destId="{CC08BC4D-08B7-4490-B85F-E093A59C0D78}" srcOrd="0" destOrd="0" presId="urn:microsoft.com/office/officeart/2005/8/layout/radial1"/>
    <dgm:cxn modelId="{4FDF23C8-6404-4C72-9A9F-B73814C7B27B}" type="presOf" srcId="{D75EE27C-DECE-4F50-996D-A1FAC1CA8681}" destId="{CA0DDE98-6E77-4870-BE3E-B657E7DEE43A}" srcOrd="0" destOrd="0" presId="urn:microsoft.com/office/officeart/2005/8/layout/radial1"/>
    <dgm:cxn modelId="{26D59749-BED5-4360-A73A-EA4A1201F585}" type="presOf" srcId="{1D46E40A-0A46-4830-A561-D1885A93DE15}" destId="{0BD9C804-D427-447B-A692-87690E2F0845}" srcOrd="0" destOrd="0" presId="urn:microsoft.com/office/officeart/2005/8/layout/radial1"/>
    <dgm:cxn modelId="{B11F998C-E511-4AB4-9CF7-F15D3F20241A}" type="presOf" srcId="{FE9538D5-2F1E-45FA-94D3-29CA98400927}" destId="{75E4A9B5-7D22-4868-A735-276358B35386}" srcOrd="0" destOrd="0" presId="urn:microsoft.com/office/officeart/2005/8/layout/radial1"/>
    <dgm:cxn modelId="{619E89E4-1656-4FD9-8A67-9EB9921E2DDE}" type="presOf" srcId="{C38628E8-18B3-43BD-8B4A-52E4B1AE82CD}" destId="{20BB4ABD-4C34-47E9-AFCB-8AFFB8D4B269}" srcOrd="1" destOrd="0" presId="urn:microsoft.com/office/officeart/2005/8/layout/radial1"/>
    <dgm:cxn modelId="{44464772-7E7D-47EA-8DB9-8D551F330E67}" type="presParOf" srcId="{78A4C1A5-A51C-4284-AE90-73D4EDCAA86B}" destId="{C370F318-674F-43C4-81E3-2A40F6EB4481}" srcOrd="0" destOrd="0" presId="urn:microsoft.com/office/officeart/2005/8/layout/radial1"/>
    <dgm:cxn modelId="{93D7FDEE-FDA2-4456-B489-D6FCE9FE1A29}" type="presParOf" srcId="{78A4C1A5-A51C-4284-AE90-73D4EDCAA86B}" destId="{80CDF9D0-20C4-405F-98E8-C96BDBD71641}" srcOrd="1" destOrd="0" presId="urn:microsoft.com/office/officeart/2005/8/layout/radial1"/>
    <dgm:cxn modelId="{CCD7CD2B-EC1E-41D6-9BE0-515F3A1C7890}" type="presParOf" srcId="{80CDF9D0-20C4-405F-98E8-C96BDBD71641}" destId="{FE1962C3-89BF-4E3F-9E8E-B448EBBFCD7B}" srcOrd="0" destOrd="0" presId="urn:microsoft.com/office/officeart/2005/8/layout/radial1"/>
    <dgm:cxn modelId="{5A10FA00-8E00-4BC5-A7DF-472B2BF613BD}" type="presParOf" srcId="{78A4C1A5-A51C-4284-AE90-73D4EDCAA86B}" destId="{9BB7767A-0B2D-4D86-973B-628643EABB5F}" srcOrd="2" destOrd="0" presId="urn:microsoft.com/office/officeart/2005/8/layout/radial1"/>
    <dgm:cxn modelId="{92CD5807-0217-4FAE-BDD9-F0A62D1B24C2}" type="presParOf" srcId="{78A4C1A5-A51C-4284-AE90-73D4EDCAA86B}" destId="{4DB90209-EAFB-4963-BF11-00E8F5E6141C}" srcOrd="3" destOrd="0" presId="urn:microsoft.com/office/officeart/2005/8/layout/radial1"/>
    <dgm:cxn modelId="{9456C268-2EF4-4274-8584-1CF8CA077F08}" type="presParOf" srcId="{4DB90209-EAFB-4963-BF11-00E8F5E6141C}" destId="{7B1A138F-37C4-4CD3-823E-5BB0E5D011F6}" srcOrd="0" destOrd="0" presId="urn:microsoft.com/office/officeart/2005/8/layout/radial1"/>
    <dgm:cxn modelId="{A5672318-06B9-4BCD-B1A5-6A2BE6F01801}" type="presParOf" srcId="{78A4C1A5-A51C-4284-AE90-73D4EDCAA86B}" destId="{C98C511C-32F7-4D36-A036-949DD8C1BDB1}" srcOrd="4" destOrd="0" presId="urn:microsoft.com/office/officeart/2005/8/layout/radial1"/>
    <dgm:cxn modelId="{B813DA4C-0B68-4E01-9043-7AB5D10B2C8C}" type="presParOf" srcId="{78A4C1A5-A51C-4284-AE90-73D4EDCAA86B}" destId="{9398701A-9DA3-4C9D-968B-38DFB0F7B39F}" srcOrd="5" destOrd="0" presId="urn:microsoft.com/office/officeart/2005/8/layout/radial1"/>
    <dgm:cxn modelId="{CCE75AD5-D45D-4DC2-BF76-F01E49ED7344}" type="presParOf" srcId="{9398701A-9DA3-4C9D-968B-38DFB0F7B39F}" destId="{FD07C551-3958-4675-80DA-D7834FF873B0}" srcOrd="0" destOrd="0" presId="urn:microsoft.com/office/officeart/2005/8/layout/radial1"/>
    <dgm:cxn modelId="{4B94E328-C3B1-4B73-9BDA-83D7A63E081E}" type="presParOf" srcId="{78A4C1A5-A51C-4284-AE90-73D4EDCAA86B}" destId="{CC08BC4D-08B7-4490-B85F-E093A59C0D78}" srcOrd="6" destOrd="0" presId="urn:microsoft.com/office/officeart/2005/8/layout/radial1"/>
    <dgm:cxn modelId="{23AE969A-FF98-42B5-8FAA-EDE9B08B594A}" type="presParOf" srcId="{78A4C1A5-A51C-4284-AE90-73D4EDCAA86B}" destId="{11A5B10C-4D24-4DF7-8C37-FE2788DA98BA}" srcOrd="7" destOrd="0" presId="urn:microsoft.com/office/officeart/2005/8/layout/radial1"/>
    <dgm:cxn modelId="{421650E3-040D-42B0-AB57-B8885F8AF1D0}" type="presParOf" srcId="{11A5B10C-4D24-4DF7-8C37-FE2788DA98BA}" destId="{FE978492-D774-4936-883C-74A293014A8E}" srcOrd="0" destOrd="0" presId="urn:microsoft.com/office/officeart/2005/8/layout/radial1"/>
    <dgm:cxn modelId="{72FFF556-7559-4EB2-A332-3A2D3B987510}" type="presParOf" srcId="{78A4C1A5-A51C-4284-AE90-73D4EDCAA86B}" destId="{F28B5F84-5EF6-4F2F-9419-B99D1987E43E}" srcOrd="8" destOrd="0" presId="urn:microsoft.com/office/officeart/2005/8/layout/radial1"/>
    <dgm:cxn modelId="{A5777A71-6CEE-461B-847E-B888BC161B74}" type="presParOf" srcId="{78A4C1A5-A51C-4284-AE90-73D4EDCAA86B}" destId="{6B2F0D98-9BC3-49A6-A558-F3FF6C516C4E}" srcOrd="9" destOrd="0" presId="urn:microsoft.com/office/officeart/2005/8/layout/radial1"/>
    <dgm:cxn modelId="{0200FC39-2B5C-440C-B35A-45B18D453674}" type="presParOf" srcId="{6B2F0D98-9BC3-49A6-A558-F3FF6C516C4E}" destId="{DA7D97A3-D9FC-4BD2-90EE-0DFBD5634B89}" srcOrd="0" destOrd="0" presId="urn:microsoft.com/office/officeart/2005/8/layout/radial1"/>
    <dgm:cxn modelId="{F9ADB32D-A123-41CD-9C0F-4ABACDF52297}" type="presParOf" srcId="{78A4C1A5-A51C-4284-AE90-73D4EDCAA86B}" destId="{F6B7955C-3C6A-4DF1-BD7B-B38205F1D08A}" srcOrd="10" destOrd="0" presId="urn:microsoft.com/office/officeart/2005/8/layout/radial1"/>
    <dgm:cxn modelId="{C3FE444A-FE4F-45C1-A414-C2D790B3A162}" type="presParOf" srcId="{78A4C1A5-A51C-4284-AE90-73D4EDCAA86B}" destId="{CA0DDE98-6E77-4870-BE3E-B657E7DEE43A}" srcOrd="11" destOrd="0" presId="urn:microsoft.com/office/officeart/2005/8/layout/radial1"/>
    <dgm:cxn modelId="{B8ABA7AB-401F-4ED0-8766-37757DA0137E}" type="presParOf" srcId="{CA0DDE98-6E77-4870-BE3E-B657E7DEE43A}" destId="{C5F24D5E-D74E-4355-9DE9-4B0CFE6CCDE2}" srcOrd="0" destOrd="0" presId="urn:microsoft.com/office/officeart/2005/8/layout/radial1"/>
    <dgm:cxn modelId="{D1874FBC-CA1A-413E-8A78-0DEEF6B1EDC2}" type="presParOf" srcId="{78A4C1A5-A51C-4284-AE90-73D4EDCAA86B}" destId="{75E4A9B5-7D22-4868-A735-276358B35386}" srcOrd="12" destOrd="0" presId="urn:microsoft.com/office/officeart/2005/8/layout/radial1"/>
    <dgm:cxn modelId="{03CC57FD-7AA9-4593-BC8A-6AC0BEF83032}" type="presParOf" srcId="{78A4C1A5-A51C-4284-AE90-73D4EDCAA86B}" destId="{51248BE4-9F24-4F19-BD96-971F00007A9E}" srcOrd="13" destOrd="0" presId="urn:microsoft.com/office/officeart/2005/8/layout/radial1"/>
    <dgm:cxn modelId="{5A284CCC-A9AB-4AA8-9CB3-194D1B104E66}" type="presParOf" srcId="{51248BE4-9F24-4F19-BD96-971F00007A9E}" destId="{20BB4ABD-4C34-47E9-AFCB-8AFFB8D4B269}" srcOrd="0" destOrd="0" presId="urn:microsoft.com/office/officeart/2005/8/layout/radial1"/>
    <dgm:cxn modelId="{FE1ABF7C-2352-4E5E-9ABB-B84F094B8CBB}" type="presParOf" srcId="{78A4C1A5-A51C-4284-AE90-73D4EDCAA86B}" destId="{414B8183-A8C5-4F43-AEAF-D8D8F3BBACA6}" srcOrd="14" destOrd="0" presId="urn:microsoft.com/office/officeart/2005/8/layout/radial1"/>
    <dgm:cxn modelId="{96A7D58B-072D-4C4F-BC95-848F44D9FFFD}" type="presParOf" srcId="{78A4C1A5-A51C-4284-AE90-73D4EDCAA86B}" destId="{95AD1936-F7E5-4A8A-8620-DA1F3D11A89C}" srcOrd="15" destOrd="0" presId="urn:microsoft.com/office/officeart/2005/8/layout/radial1"/>
    <dgm:cxn modelId="{3F1218C9-1738-4677-9889-29E018C4C8A3}" type="presParOf" srcId="{95AD1936-F7E5-4A8A-8620-DA1F3D11A89C}" destId="{264E5F0C-1F6E-4280-B644-BC3819E61121}" srcOrd="0" destOrd="0" presId="urn:microsoft.com/office/officeart/2005/8/layout/radial1"/>
    <dgm:cxn modelId="{4269AE30-1DF3-4F54-B92E-A5D0F70F8323}" type="presParOf" srcId="{78A4C1A5-A51C-4284-AE90-73D4EDCAA86B}" destId="{5BDAC7DA-B79E-4159-8374-E778D78167EC}" srcOrd="16" destOrd="0" presId="urn:microsoft.com/office/officeart/2005/8/layout/radial1"/>
    <dgm:cxn modelId="{361FD196-F59B-441B-A1CC-6190C2C1141F}" type="presParOf" srcId="{78A4C1A5-A51C-4284-AE90-73D4EDCAA86B}" destId="{141D5D40-FFFD-4540-8040-59FE8B0FD1FE}" srcOrd="17" destOrd="0" presId="urn:microsoft.com/office/officeart/2005/8/layout/radial1"/>
    <dgm:cxn modelId="{8CF96FB9-CA5B-452F-BA3F-78B6204F30D3}" type="presParOf" srcId="{141D5D40-FFFD-4540-8040-59FE8B0FD1FE}" destId="{2284C924-81FE-433A-B9CE-B01B49109E42}" srcOrd="0" destOrd="0" presId="urn:microsoft.com/office/officeart/2005/8/layout/radial1"/>
    <dgm:cxn modelId="{0D4F1DE5-0771-4BAC-A6BC-B4C5B08834A8}" type="presParOf" srcId="{78A4C1A5-A51C-4284-AE90-73D4EDCAA86B}" destId="{A94C86BE-B59C-418F-BFC6-6727A834D2B6}" srcOrd="18" destOrd="0" presId="urn:microsoft.com/office/officeart/2005/8/layout/radial1"/>
    <dgm:cxn modelId="{50AD4EC3-4E73-49F4-8F2C-32CE72476E50}" type="presParOf" srcId="{78A4C1A5-A51C-4284-AE90-73D4EDCAA86B}" destId="{E1BEE890-21AC-468E-A52F-40B1C58D5001}" srcOrd="19" destOrd="0" presId="urn:microsoft.com/office/officeart/2005/8/layout/radial1"/>
    <dgm:cxn modelId="{2FCA3216-5907-4ED2-9FD2-5F88EEE14F59}" type="presParOf" srcId="{E1BEE890-21AC-468E-A52F-40B1C58D5001}" destId="{EDA1EF32-E242-44C5-8433-B087798A796D}" srcOrd="0" destOrd="0" presId="urn:microsoft.com/office/officeart/2005/8/layout/radial1"/>
    <dgm:cxn modelId="{095D8325-A0C3-43F7-AFB0-F02D903E4EDD}" type="presParOf" srcId="{78A4C1A5-A51C-4284-AE90-73D4EDCAA86B}" destId="{88F0705F-3F1A-4D28-9D9B-1E664DE17E59}" srcOrd="20" destOrd="0" presId="urn:microsoft.com/office/officeart/2005/8/layout/radial1"/>
    <dgm:cxn modelId="{57FCEFDF-FD57-4F5B-A136-9411BAE49F72}" type="presParOf" srcId="{78A4C1A5-A51C-4284-AE90-73D4EDCAA86B}" destId="{2A4A61A4-45B2-43C6-9FA6-815A6618D453}" srcOrd="21" destOrd="0" presId="urn:microsoft.com/office/officeart/2005/8/layout/radial1"/>
    <dgm:cxn modelId="{CE251B8D-BBE7-40FD-AC51-2A030649C870}" type="presParOf" srcId="{2A4A61A4-45B2-43C6-9FA6-815A6618D453}" destId="{BA5CB52B-8D0D-48D5-BEE5-00823139A35D}" srcOrd="0" destOrd="0" presId="urn:microsoft.com/office/officeart/2005/8/layout/radial1"/>
    <dgm:cxn modelId="{073F3E3C-1098-424D-9DD3-3C7649E487C6}" type="presParOf" srcId="{78A4C1A5-A51C-4284-AE90-73D4EDCAA86B}" destId="{BB2A4D54-4EE8-4AAB-9171-2E11F30B87F4}" srcOrd="22" destOrd="0" presId="urn:microsoft.com/office/officeart/2005/8/layout/radial1"/>
    <dgm:cxn modelId="{507CD434-A947-49E8-979D-A18428B07FFB}" type="presParOf" srcId="{78A4C1A5-A51C-4284-AE90-73D4EDCAA86B}" destId="{D2C6D26A-D388-4F7B-8DC8-ABAF9C36636D}" srcOrd="23" destOrd="0" presId="urn:microsoft.com/office/officeart/2005/8/layout/radial1"/>
    <dgm:cxn modelId="{0B448C47-7564-44DE-8986-30DAA9576CA9}" type="presParOf" srcId="{D2C6D26A-D388-4F7B-8DC8-ABAF9C36636D}" destId="{5FFF0D19-6B0A-4D68-8E0B-226599BCC4FD}" srcOrd="0" destOrd="0" presId="urn:microsoft.com/office/officeart/2005/8/layout/radial1"/>
    <dgm:cxn modelId="{451E16A4-AF58-4CEF-B6F1-0C6F0F7D9B74}" type="presParOf" srcId="{78A4C1A5-A51C-4284-AE90-73D4EDCAA86B}" destId="{0BD9C804-D427-447B-A692-87690E2F0845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70F318-674F-43C4-81E3-2A40F6EB4481}">
      <dsp:nvSpPr>
        <dsp:cNvPr id="0" name=""/>
        <dsp:cNvSpPr/>
      </dsp:nvSpPr>
      <dsp:spPr>
        <a:xfrm>
          <a:off x="2466740" y="2376789"/>
          <a:ext cx="2783025" cy="93505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Технології </a:t>
          </a:r>
          <a:endParaRPr lang="ru-RU" sz="2800" kern="1200" dirty="0"/>
        </a:p>
      </dsp:txBody>
      <dsp:txXfrm>
        <a:off x="2466740" y="2376789"/>
        <a:ext cx="2783025" cy="935052"/>
      </dsp:txXfrm>
    </dsp:sp>
    <dsp:sp modelId="{80CDF9D0-20C4-405F-98E8-C96BDBD71641}">
      <dsp:nvSpPr>
        <dsp:cNvPr id="0" name=""/>
        <dsp:cNvSpPr/>
      </dsp:nvSpPr>
      <dsp:spPr>
        <a:xfrm rot="16200000">
          <a:off x="3149614" y="1657228"/>
          <a:ext cx="1417278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417278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3822821" y="1632718"/>
        <a:ext cx="70863" cy="70863"/>
      </dsp:txXfrm>
    </dsp:sp>
    <dsp:sp modelId="{9BB7767A-0B2D-4D86-973B-628643EABB5F}">
      <dsp:nvSpPr>
        <dsp:cNvPr id="0" name=""/>
        <dsp:cNvSpPr/>
      </dsp:nvSpPr>
      <dsp:spPr>
        <a:xfrm>
          <a:off x="3208125" y="24458"/>
          <a:ext cx="1300256" cy="93505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Створення   ситуації успіху </a:t>
          </a:r>
          <a:endParaRPr lang="ru-RU" sz="1200" kern="1200" dirty="0"/>
        </a:p>
      </dsp:txBody>
      <dsp:txXfrm>
        <a:off x="3208125" y="24458"/>
        <a:ext cx="1300256" cy="935052"/>
      </dsp:txXfrm>
    </dsp:sp>
    <dsp:sp modelId="{4DB90209-EAFB-4963-BF11-00E8F5E6141C}">
      <dsp:nvSpPr>
        <dsp:cNvPr id="0" name=""/>
        <dsp:cNvSpPr/>
      </dsp:nvSpPr>
      <dsp:spPr>
        <a:xfrm rot="18534357">
          <a:off x="3927529" y="1765197"/>
          <a:ext cx="1585664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585664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534357">
        <a:off x="4680720" y="1736478"/>
        <a:ext cx="79283" cy="79283"/>
      </dsp:txXfrm>
    </dsp:sp>
    <dsp:sp modelId="{C98C511C-32F7-4D36-A036-949DD8C1BDB1}">
      <dsp:nvSpPr>
        <dsp:cNvPr id="0" name=""/>
        <dsp:cNvSpPr/>
      </dsp:nvSpPr>
      <dsp:spPr>
        <a:xfrm>
          <a:off x="4778795" y="270854"/>
          <a:ext cx="1558190" cy="935052"/>
        </a:xfrm>
        <a:prstGeom prst="ellipse">
          <a:avLst/>
        </a:prstGeom>
        <a:gradFill rotWithShape="0">
          <a:gsLst>
            <a:gs pos="0">
              <a:schemeClr val="accent5">
                <a:hueOff val="-167012"/>
                <a:satOff val="25"/>
                <a:lumOff val="-588"/>
                <a:alphaOff val="0"/>
                <a:tint val="92000"/>
                <a:satMod val="170000"/>
              </a:schemeClr>
            </a:gs>
            <a:gs pos="15000">
              <a:schemeClr val="accent5">
                <a:hueOff val="-167012"/>
                <a:satOff val="25"/>
                <a:lumOff val="-58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167012"/>
                <a:satOff val="25"/>
                <a:lumOff val="-58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167012"/>
                <a:satOff val="25"/>
                <a:lumOff val="-58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167012"/>
                <a:satOff val="25"/>
                <a:lumOff val="-58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Формування  творчої особистості</a:t>
          </a:r>
          <a:endParaRPr lang="ru-RU" sz="1200" kern="1200" dirty="0"/>
        </a:p>
      </dsp:txBody>
      <dsp:txXfrm>
        <a:off x="4778795" y="270854"/>
        <a:ext cx="1558190" cy="935052"/>
      </dsp:txXfrm>
    </dsp:sp>
    <dsp:sp modelId="{9398701A-9DA3-4C9D-968B-38DFB0F7B39F}">
      <dsp:nvSpPr>
        <dsp:cNvPr id="0" name=""/>
        <dsp:cNvSpPr/>
      </dsp:nvSpPr>
      <dsp:spPr>
        <a:xfrm rot="20114820">
          <a:off x="4610377" y="2148494"/>
          <a:ext cx="1466662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466662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0114820">
        <a:off x="5307042" y="2122750"/>
        <a:ext cx="73333" cy="73333"/>
      </dsp:txXfrm>
    </dsp:sp>
    <dsp:sp modelId="{CC08BC4D-08B7-4490-B85F-E093A59C0D78}">
      <dsp:nvSpPr>
        <dsp:cNvPr id="0" name=""/>
        <dsp:cNvSpPr/>
      </dsp:nvSpPr>
      <dsp:spPr>
        <a:xfrm>
          <a:off x="5798863" y="1080020"/>
          <a:ext cx="1743826" cy="935052"/>
        </a:xfrm>
        <a:prstGeom prst="ellipse">
          <a:avLst/>
        </a:prstGeom>
        <a:gradFill rotWithShape="0">
          <a:gsLst>
            <a:gs pos="0">
              <a:schemeClr val="accent5">
                <a:hueOff val="-334025"/>
                <a:satOff val="49"/>
                <a:lumOff val="-1177"/>
                <a:alphaOff val="0"/>
                <a:tint val="92000"/>
                <a:satMod val="170000"/>
              </a:schemeClr>
            </a:gs>
            <a:gs pos="15000">
              <a:schemeClr val="accent5">
                <a:hueOff val="-334025"/>
                <a:satOff val="49"/>
                <a:lumOff val="-1177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334025"/>
                <a:satOff val="49"/>
                <a:lumOff val="-1177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334025"/>
                <a:satOff val="49"/>
                <a:lumOff val="-1177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334025"/>
                <a:satOff val="49"/>
                <a:lumOff val="-1177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Особистісно-орієнтованого виховання</a:t>
          </a:r>
          <a:endParaRPr lang="ru-RU" sz="1200" kern="1200" dirty="0"/>
        </a:p>
      </dsp:txBody>
      <dsp:txXfrm>
        <a:off x="5798863" y="1080020"/>
        <a:ext cx="1743826" cy="935052"/>
      </dsp:txXfrm>
    </dsp:sp>
    <dsp:sp modelId="{11A5B10C-4D24-4DF7-8C37-FE2788DA98BA}">
      <dsp:nvSpPr>
        <dsp:cNvPr id="0" name=""/>
        <dsp:cNvSpPr/>
      </dsp:nvSpPr>
      <dsp:spPr>
        <a:xfrm rot="18459">
          <a:off x="5249582" y="2843040"/>
          <a:ext cx="810469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810469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459">
        <a:off x="5634555" y="2833701"/>
        <a:ext cx="40523" cy="40523"/>
      </dsp:txXfrm>
    </dsp:sp>
    <dsp:sp modelId="{F28B5F84-5EF6-4F2F-9419-B99D1987E43E}">
      <dsp:nvSpPr>
        <dsp:cNvPr id="0" name=""/>
        <dsp:cNvSpPr/>
      </dsp:nvSpPr>
      <dsp:spPr>
        <a:xfrm>
          <a:off x="6060012" y="2392892"/>
          <a:ext cx="1594274" cy="935052"/>
        </a:xfrm>
        <a:prstGeom prst="ellipse">
          <a:avLst/>
        </a:prstGeom>
        <a:gradFill rotWithShape="0">
          <a:gsLst>
            <a:gs pos="0">
              <a:schemeClr val="accent5">
                <a:hueOff val="-501037"/>
                <a:satOff val="74"/>
                <a:lumOff val="-1765"/>
                <a:alphaOff val="0"/>
                <a:tint val="92000"/>
                <a:satMod val="170000"/>
              </a:schemeClr>
            </a:gs>
            <a:gs pos="15000">
              <a:schemeClr val="accent5">
                <a:hueOff val="-501037"/>
                <a:satOff val="74"/>
                <a:lumOff val="-176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501037"/>
                <a:satOff val="74"/>
                <a:lumOff val="-176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501037"/>
                <a:satOff val="74"/>
                <a:lumOff val="-176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501037"/>
                <a:satOff val="74"/>
                <a:lumOff val="-176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Інформаційно-комунікаційні</a:t>
          </a:r>
          <a:endParaRPr lang="ru-RU" sz="1200" kern="1200" dirty="0"/>
        </a:p>
      </dsp:txBody>
      <dsp:txXfrm>
        <a:off x="6060012" y="2392892"/>
        <a:ext cx="1594274" cy="935052"/>
      </dsp:txXfrm>
    </dsp:sp>
    <dsp:sp modelId="{6B2F0D98-9BC3-49A6-A558-F3FF6C516C4E}">
      <dsp:nvSpPr>
        <dsp:cNvPr id="0" name=""/>
        <dsp:cNvSpPr/>
      </dsp:nvSpPr>
      <dsp:spPr>
        <a:xfrm rot="1385613">
          <a:off x="4649806" y="3541602"/>
          <a:ext cx="1738673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738673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385613">
        <a:off x="5475676" y="3509057"/>
        <a:ext cx="86933" cy="86933"/>
      </dsp:txXfrm>
    </dsp:sp>
    <dsp:sp modelId="{F6B7955C-3C6A-4DF1-BD7B-B38205F1D08A}">
      <dsp:nvSpPr>
        <dsp:cNvPr id="0" name=""/>
        <dsp:cNvSpPr/>
      </dsp:nvSpPr>
      <dsp:spPr>
        <a:xfrm>
          <a:off x="6216237" y="3672707"/>
          <a:ext cx="1362399" cy="935052"/>
        </a:xfrm>
        <a:prstGeom prst="ellipse">
          <a:avLst/>
        </a:prstGeom>
        <a:gradFill rotWithShape="0">
          <a:gsLst>
            <a:gs pos="0">
              <a:schemeClr val="accent5">
                <a:hueOff val="-668050"/>
                <a:satOff val="98"/>
                <a:lumOff val="-2353"/>
                <a:alphaOff val="0"/>
                <a:tint val="92000"/>
                <a:satMod val="170000"/>
              </a:schemeClr>
            </a:gs>
            <a:gs pos="15000">
              <a:schemeClr val="accent5">
                <a:hueOff val="-668050"/>
                <a:satOff val="98"/>
                <a:lumOff val="-235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668050"/>
                <a:satOff val="98"/>
                <a:lumOff val="-235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668050"/>
                <a:satOff val="98"/>
                <a:lumOff val="-235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668050"/>
                <a:satOff val="98"/>
                <a:lumOff val="-235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Розвитку критичного мислення</a:t>
          </a:r>
          <a:endParaRPr lang="ru-RU" sz="1200" kern="1200" dirty="0"/>
        </a:p>
      </dsp:txBody>
      <dsp:txXfrm>
        <a:off x="6216237" y="3672707"/>
        <a:ext cx="1362399" cy="935052"/>
      </dsp:txXfrm>
    </dsp:sp>
    <dsp:sp modelId="{CA0DDE98-6E77-4870-BE3E-B657E7DEE43A}">
      <dsp:nvSpPr>
        <dsp:cNvPr id="0" name=""/>
        <dsp:cNvSpPr/>
      </dsp:nvSpPr>
      <dsp:spPr>
        <a:xfrm rot="3168549">
          <a:off x="3929703" y="3834881"/>
          <a:ext cx="1376937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376937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68549">
        <a:off x="4583748" y="3811380"/>
        <a:ext cx="68846" cy="68846"/>
      </dsp:txXfrm>
    </dsp:sp>
    <dsp:sp modelId="{75E4A9B5-7D22-4868-A735-276358B35386}">
      <dsp:nvSpPr>
        <dsp:cNvPr id="0" name=""/>
        <dsp:cNvSpPr/>
      </dsp:nvSpPr>
      <dsp:spPr>
        <a:xfrm>
          <a:off x="4643683" y="4344696"/>
          <a:ext cx="1415594" cy="935052"/>
        </a:xfrm>
        <a:prstGeom prst="ellipse">
          <a:avLst/>
        </a:prstGeom>
        <a:gradFill rotWithShape="0">
          <a:gsLst>
            <a:gs pos="0">
              <a:schemeClr val="accent5">
                <a:hueOff val="-835062"/>
                <a:satOff val="123"/>
                <a:lumOff val="-2941"/>
                <a:alphaOff val="0"/>
                <a:tint val="92000"/>
                <a:satMod val="170000"/>
              </a:schemeClr>
            </a:gs>
            <a:gs pos="15000">
              <a:schemeClr val="accent5">
                <a:hueOff val="-835062"/>
                <a:satOff val="123"/>
                <a:lumOff val="-294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835062"/>
                <a:satOff val="123"/>
                <a:lumOff val="-294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835062"/>
                <a:satOff val="123"/>
                <a:lumOff val="-294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835062"/>
                <a:satOff val="123"/>
                <a:lumOff val="-294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Інтерактивні </a:t>
          </a:r>
          <a:endParaRPr lang="ru-RU" sz="1200" kern="1200" dirty="0"/>
        </a:p>
      </dsp:txBody>
      <dsp:txXfrm>
        <a:off x="4643683" y="4344696"/>
        <a:ext cx="1415594" cy="935052"/>
      </dsp:txXfrm>
    </dsp:sp>
    <dsp:sp modelId="{51248BE4-9F24-4F19-BD96-971F00007A9E}">
      <dsp:nvSpPr>
        <dsp:cNvPr id="0" name=""/>
        <dsp:cNvSpPr/>
      </dsp:nvSpPr>
      <dsp:spPr>
        <a:xfrm rot="5498847">
          <a:off x="3119447" y="4005696"/>
          <a:ext cx="1410178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410178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98847">
        <a:off x="3789281" y="3981363"/>
        <a:ext cx="70508" cy="70508"/>
      </dsp:txXfrm>
    </dsp:sp>
    <dsp:sp modelId="{414B8183-A8C5-4F43-AEAF-D8D8F3BBACA6}">
      <dsp:nvSpPr>
        <dsp:cNvPr id="0" name=""/>
        <dsp:cNvSpPr/>
      </dsp:nvSpPr>
      <dsp:spPr>
        <a:xfrm>
          <a:off x="3092977" y="4721329"/>
          <a:ext cx="1395687" cy="935052"/>
        </a:xfrm>
        <a:prstGeom prst="ellipse">
          <a:avLst/>
        </a:prstGeom>
        <a:gradFill rotWithShape="0">
          <a:gsLst>
            <a:gs pos="0">
              <a:schemeClr val="accent5">
                <a:hueOff val="-1002075"/>
                <a:satOff val="147"/>
                <a:lumOff val="-3530"/>
                <a:alphaOff val="0"/>
                <a:tint val="92000"/>
                <a:satMod val="170000"/>
              </a:schemeClr>
            </a:gs>
            <a:gs pos="15000">
              <a:schemeClr val="accent5">
                <a:hueOff val="-1002075"/>
                <a:satOff val="147"/>
                <a:lumOff val="-353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1002075"/>
                <a:satOff val="147"/>
                <a:lumOff val="-353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1002075"/>
                <a:satOff val="147"/>
                <a:lumOff val="-353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1002075"/>
                <a:satOff val="147"/>
                <a:lumOff val="-353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Колективних творчих справ</a:t>
          </a:r>
          <a:endParaRPr lang="ru-RU" sz="1200" kern="1200" dirty="0"/>
        </a:p>
      </dsp:txBody>
      <dsp:txXfrm>
        <a:off x="3092977" y="4721329"/>
        <a:ext cx="1395687" cy="935052"/>
      </dsp:txXfrm>
    </dsp:sp>
    <dsp:sp modelId="{95AD1936-F7E5-4A8A-8620-DA1F3D11A89C}">
      <dsp:nvSpPr>
        <dsp:cNvPr id="0" name=""/>
        <dsp:cNvSpPr/>
      </dsp:nvSpPr>
      <dsp:spPr>
        <a:xfrm rot="7887618">
          <a:off x="2235593" y="3834681"/>
          <a:ext cx="1476061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476061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887618">
        <a:off x="2936722" y="3808702"/>
        <a:ext cx="73803" cy="73803"/>
      </dsp:txXfrm>
    </dsp:sp>
    <dsp:sp modelId="{5BDAC7DA-B79E-4159-8374-E778D78167EC}">
      <dsp:nvSpPr>
        <dsp:cNvPr id="0" name=""/>
        <dsp:cNvSpPr/>
      </dsp:nvSpPr>
      <dsp:spPr>
        <a:xfrm>
          <a:off x="1542000" y="4316741"/>
          <a:ext cx="1204647" cy="935052"/>
        </a:xfrm>
        <a:prstGeom prst="ellipse">
          <a:avLst/>
        </a:prstGeom>
        <a:gradFill rotWithShape="0">
          <a:gsLst>
            <a:gs pos="0">
              <a:schemeClr val="accent5">
                <a:hueOff val="-1169087"/>
                <a:satOff val="172"/>
                <a:lumOff val="-4118"/>
                <a:alphaOff val="0"/>
                <a:tint val="92000"/>
                <a:satMod val="170000"/>
              </a:schemeClr>
            </a:gs>
            <a:gs pos="15000">
              <a:schemeClr val="accent5">
                <a:hueOff val="-1169087"/>
                <a:satOff val="172"/>
                <a:lumOff val="-4118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1169087"/>
                <a:satOff val="172"/>
                <a:lumOff val="-4118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1169087"/>
                <a:satOff val="172"/>
                <a:lumOff val="-4118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1169087"/>
                <a:satOff val="172"/>
                <a:lumOff val="-4118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Ігрові</a:t>
          </a:r>
          <a:endParaRPr lang="ru-RU" sz="1200" kern="1200" dirty="0"/>
        </a:p>
      </dsp:txBody>
      <dsp:txXfrm>
        <a:off x="1542000" y="4316741"/>
        <a:ext cx="1204647" cy="935052"/>
      </dsp:txXfrm>
    </dsp:sp>
    <dsp:sp modelId="{141D5D40-FFFD-4540-8040-59FE8B0FD1FE}">
      <dsp:nvSpPr>
        <dsp:cNvPr id="0" name=""/>
        <dsp:cNvSpPr/>
      </dsp:nvSpPr>
      <dsp:spPr>
        <a:xfrm rot="9590364">
          <a:off x="1532449" y="3424759"/>
          <a:ext cx="1430201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430201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590364">
        <a:off x="2211795" y="3399927"/>
        <a:ext cx="71510" cy="71510"/>
      </dsp:txXfrm>
    </dsp:sp>
    <dsp:sp modelId="{A94C86BE-B59C-418F-BFC6-6727A834D2B6}">
      <dsp:nvSpPr>
        <dsp:cNvPr id="0" name=""/>
        <dsp:cNvSpPr/>
      </dsp:nvSpPr>
      <dsp:spPr>
        <a:xfrm>
          <a:off x="260852" y="3440128"/>
          <a:ext cx="1402373" cy="935052"/>
        </a:xfrm>
        <a:prstGeom prst="ellipse">
          <a:avLst/>
        </a:prstGeom>
        <a:gradFill rotWithShape="0">
          <a:gsLst>
            <a:gs pos="0">
              <a:schemeClr val="accent5">
                <a:hueOff val="-1336100"/>
                <a:satOff val="196"/>
                <a:lumOff val="-4706"/>
                <a:alphaOff val="0"/>
                <a:tint val="92000"/>
                <a:satMod val="170000"/>
              </a:schemeClr>
            </a:gs>
            <a:gs pos="15000">
              <a:schemeClr val="accent5">
                <a:hueOff val="-1336100"/>
                <a:satOff val="196"/>
                <a:lumOff val="-4706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1336100"/>
                <a:satOff val="196"/>
                <a:lumOff val="-4706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1336100"/>
                <a:satOff val="196"/>
                <a:lumOff val="-4706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1336100"/>
                <a:satOff val="196"/>
                <a:lumOff val="-4706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Проектна</a:t>
          </a:r>
          <a:endParaRPr lang="ru-RU" sz="1200" kern="1200" dirty="0"/>
        </a:p>
      </dsp:txBody>
      <dsp:txXfrm>
        <a:off x="260852" y="3440128"/>
        <a:ext cx="1402373" cy="935052"/>
      </dsp:txXfrm>
    </dsp:sp>
    <dsp:sp modelId="{E1BEE890-21AC-468E-A52F-40B1C58D5001}">
      <dsp:nvSpPr>
        <dsp:cNvPr id="0" name=""/>
        <dsp:cNvSpPr/>
      </dsp:nvSpPr>
      <dsp:spPr>
        <a:xfrm rot="11203560">
          <a:off x="1656804" y="2626341"/>
          <a:ext cx="891539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891539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1203560">
        <a:off x="2080285" y="2614974"/>
        <a:ext cx="44576" cy="44576"/>
      </dsp:txXfrm>
    </dsp:sp>
    <dsp:sp modelId="{88F0705F-3F1A-4D28-9D9B-1E664DE17E59}">
      <dsp:nvSpPr>
        <dsp:cNvPr id="0" name=""/>
        <dsp:cNvSpPr/>
      </dsp:nvSpPr>
      <dsp:spPr>
        <a:xfrm>
          <a:off x="58620" y="2024070"/>
          <a:ext cx="1617575" cy="935052"/>
        </a:xfrm>
        <a:prstGeom prst="ellipse">
          <a:avLst/>
        </a:prstGeom>
        <a:gradFill rotWithShape="0">
          <a:gsLst>
            <a:gs pos="0">
              <a:schemeClr val="accent5">
                <a:hueOff val="-1503112"/>
                <a:satOff val="221"/>
                <a:lumOff val="-5294"/>
                <a:alphaOff val="0"/>
                <a:tint val="92000"/>
                <a:satMod val="170000"/>
              </a:schemeClr>
            </a:gs>
            <a:gs pos="15000">
              <a:schemeClr val="accent5">
                <a:hueOff val="-1503112"/>
                <a:satOff val="221"/>
                <a:lumOff val="-5294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1503112"/>
                <a:satOff val="221"/>
                <a:lumOff val="-5294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1503112"/>
                <a:satOff val="221"/>
                <a:lumOff val="-529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1503112"/>
                <a:satOff val="221"/>
                <a:lumOff val="-529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Проблемного виховання</a:t>
          </a:r>
          <a:endParaRPr lang="ru-RU" sz="1200" kern="1200" dirty="0"/>
        </a:p>
      </dsp:txBody>
      <dsp:txXfrm>
        <a:off x="58620" y="2024070"/>
        <a:ext cx="1617575" cy="935052"/>
      </dsp:txXfrm>
    </dsp:sp>
    <dsp:sp modelId="{2A4A61A4-45B2-43C6-9FA6-815A6618D453}">
      <dsp:nvSpPr>
        <dsp:cNvPr id="0" name=""/>
        <dsp:cNvSpPr/>
      </dsp:nvSpPr>
      <dsp:spPr>
        <a:xfrm rot="12557952">
          <a:off x="1536096" y="2012103"/>
          <a:ext cx="1717172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717172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2557952">
        <a:off x="2351753" y="1980096"/>
        <a:ext cx="85858" cy="85858"/>
      </dsp:txXfrm>
    </dsp:sp>
    <dsp:sp modelId="{BB2A4D54-4EE8-4AAB-9171-2E11F30B87F4}">
      <dsp:nvSpPr>
        <dsp:cNvPr id="0" name=""/>
        <dsp:cNvSpPr/>
      </dsp:nvSpPr>
      <dsp:spPr>
        <a:xfrm>
          <a:off x="260903" y="810301"/>
          <a:ext cx="1611619" cy="935052"/>
        </a:xfrm>
        <a:prstGeom prst="ellipse">
          <a:avLst/>
        </a:prstGeom>
        <a:gradFill rotWithShape="0">
          <a:gsLst>
            <a:gs pos="0">
              <a:schemeClr val="accent5">
                <a:hueOff val="-1670125"/>
                <a:satOff val="245"/>
                <a:lumOff val="-5883"/>
                <a:alphaOff val="0"/>
                <a:tint val="92000"/>
                <a:satMod val="170000"/>
              </a:schemeClr>
            </a:gs>
            <a:gs pos="15000">
              <a:schemeClr val="accent5">
                <a:hueOff val="-1670125"/>
                <a:satOff val="245"/>
                <a:lumOff val="-5883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1670125"/>
                <a:satOff val="245"/>
                <a:lumOff val="-5883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1670125"/>
                <a:satOff val="245"/>
                <a:lumOff val="-588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1670125"/>
                <a:satOff val="245"/>
                <a:lumOff val="-588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Життєвого проектування</a:t>
          </a:r>
          <a:endParaRPr lang="ru-RU" sz="1200" kern="1200" dirty="0"/>
        </a:p>
      </dsp:txBody>
      <dsp:txXfrm>
        <a:off x="260903" y="810301"/>
        <a:ext cx="1611619" cy="935052"/>
      </dsp:txXfrm>
    </dsp:sp>
    <dsp:sp modelId="{D2C6D26A-D388-4F7B-8DC8-ABAF9C36636D}">
      <dsp:nvSpPr>
        <dsp:cNvPr id="0" name=""/>
        <dsp:cNvSpPr/>
      </dsp:nvSpPr>
      <dsp:spPr>
        <a:xfrm rot="14102478">
          <a:off x="2222587" y="1691823"/>
          <a:ext cx="1675111" cy="21844"/>
        </a:xfrm>
        <a:custGeom>
          <a:avLst/>
          <a:gdLst/>
          <a:ahLst/>
          <a:cxnLst/>
          <a:rect l="0" t="0" r="0" b="0"/>
          <a:pathLst>
            <a:path>
              <a:moveTo>
                <a:pt x="0" y="10922"/>
              </a:moveTo>
              <a:lnTo>
                <a:pt x="1675111" y="1092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102478">
        <a:off x="3018265" y="1660868"/>
        <a:ext cx="83755" cy="83755"/>
      </dsp:txXfrm>
    </dsp:sp>
    <dsp:sp modelId="{0BD9C804-D427-447B-A692-87690E2F0845}">
      <dsp:nvSpPr>
        <dsp:cNvPr id="0" name=""/>
        <dsp:cNvSpPr/>
      </dsp:nvSpPr>
      <dsp:spPr>
        <a:xfrm>
          <a:off x="1676876" y="135985"/>
          <a:ext cx="1229510" cy="935052"/>
        </a:xfrm>
        <a:prstGeom prst="ellipse">
          <a:avLst/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2000"/>
                <a:satMod val="170000"/>
              </a:schemeClr>
            </a:gs>
            <a:gs pos="15000">
              <a:schemeClr val="accent5">
                <a:hueOff val="-1837137"/>
                <a:satOff val="270"/>
                <a:lumOff val="-6471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-1837137"/>
                <a:satOff val="270"/>
                <a:lumOff val="-6471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-1837137"/>
                <a:satOff val="270"/>
                <a:lumOff val="-6471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err="1" smtClean="0"/>
            <a:t>Здоров’я-</a:t>
          </a:r>
          <a:r>
            <a:rPr lang="uk-UA" sz="1200" kern="1200" dirty="0" smtClean="0"/>
            <a:t> </a:t>
          </a:r>
          <a:r>
            <a:rPr lang="uk-UA" sz="1200" kern="1200" dirty="0" err="1" smtClean="0"/>
            <a:t>зберігаючі</a:t>
          </a:r>
          <a:endParaRPr lang="ru-RU" sz="1200" kern="1200" dirty="0"/>
        </a:p>
      </dsp:txBody>
      <dsp:txXfrm>
        <a:off x="1676876" y="135985"/>
        <a:ext cx="1229510" cy="935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A466C98-B598-4446-AE9D-16A383FA886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186E75-E606-4F8F-AFA9-4D20AF881B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16632"/>
            <a:ext cx="7406640" cy="2232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Виховання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інтересу до колективної творчої діяльності старшокласників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509120"/>
            <a:ext cx="7387912" cy="151216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є творча особистість?</a:t>
            </a:r>
          </a:p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індивід,який володіє високим рівнем знань, має потяг до нового, оригінального.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http://www.playing-field.ru/img/2015/052213/1105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44824"/>
            <a:ext cx="26997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58018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RU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/>
            </a:r>
            <a:br>
              <a:rPr lang="uk-UA" altLang="ru-RU" dirty="0" smtClean="0">
                <a:solidFill>
                  <a:srgbClr val="7030A0"/>
                </a:solidFill>
                <a:effectLst/>
                <a:latin typeface="Comic Sans MS" pitchFamily="66" charset="0"/>
              </a:rPr>
            </a:br>
            <a:r>
              <a:rPr lang="uk-UA" altLang="ru-RU" dirty="0" smtClean="0">
                <a:solidFill>
                  <a:srgbClr val="7030A0"/>
                </a:solidFill>
                <a:effectLst/>
                <a:latin typeface="Comic Sans MS" pitchFamily="66" charset="0"/>
              </a:rPr>
              <a:t>Вільне письмо</a:t>
            </a:r>
            <a:br>
              <a:rPr lang="uk-UA" altLang="ru-RU" dirty="0" smtClean="0">
                <a:solidFill>
                  <a:srgbClr val="7030A0"/>
                </a:solidFill>
                <a:effectLst/>
                <a:latin typeface="Comic Sans MS" pitchFamily="66" charset="0"/>
              </a:rPr>
            </a:br>
            <a:endParaRPr lang="ru-RU" dirty="0"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980728"/>
            <a:ext cx="6665944" cy="57606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uk-UA" altLang="ru-RU" sz="4400" dirty="0" smtClean="0">
                <a:latin typeface="Comic Sans MS" pitchFamily="66" charset="0"/>
              </a:rPr>
              <a:t>Алгоритм діяльності:</a:t>
            </a:r>
          </a:p>
          <a:p>
            <a:pPr algn="just"/>
            <a:r>
              <a:rPr lang="uk-UA" altLang="ru-RU" sz="4400" i="1" dirty="0" smtClean="0">
                <a:latin typeface="Comic Sans MS" pitchFamily="66" charset="0"/>
              </a:rPr>
              <a:t>1-й крок. </a:t>
            </a:r>
            <a:r>
              <a:rPr lang="uk-UA" altLang="ru-RU" sz="4400" dirty="0" smtClean="0">
                <a:latin typeface="Comic Sans MS" pitchFamily="66" charset="0"/>
              </a:rPr>
              <a:t>Учитель пояснює суть і порядок виконання такої роботи.</a:t>
            </a:r>
          </a:p>
          <a:p>
            <a:pPr algn="just"/>
            <a:r>
              <a:rPr lang="uk-UA" altLang="ru-RU" sz="4400" i="1" dirty="0" smtClean="0">
                <a:latin typeface="Comic Sans MS" pitchFamily="66" charset="0"/>
              </a:rPr>
              <a:t>2-й крок. </a:t>
            </a:r>
            <a:r>
              <a:rPr lang="uk-UA" altLang="ru-RU" sz="4400" dirty="0" smtClean="0">
                <a:latin typeface="Comic Sans MS" pitchFamily="66" charset="0"/>
              </a:rPr>
              <a:t>Протягом 5 хвилин учні занотовують (не зупиняючись) усе, що спаде на думку з приводу прочитаного твору (вивченого матеріалу, якщо рефлексія проводиться наприкінці уроку після обговорення). Коли виникло утруднення, учень так і зазначає: “Я не знаю, що </a:t>
            </a:r>
            <a:r>
              <a:rPr lang="uk-UA" altLang="ru-RU" sz="4400" dirty="0" err="1" smtClean="0">
                <a:latin typeface="Comic Sans MS" pitchFamily="66" charset="0"/>
              </a:rPr>
              <a:t>писати”</a:t>
            </a:r>
            <a:r>
              <a:rPr lang="uk-UA" altLang="ru-RU" sz="4400" dirty="0" smtClean="0">
                <a:latin typeface="Comic Sans MS" pitchFamily="66" charset="0"/>
              </a:rPr>
              <a:t>, або пояснює, чому так трапилося, чи припиняє роботу.</a:t>
            </a:r>
          </a:p>
          <a:p>
            <a:pPr algn="just"/>
            <a:r>
              <a:rPr lang="uk-UA" altLang="ru-RU" sz="4400" i="1" dirty="0" smtClean="0">
                <a:latin typeface="Comic Sans MS" pitchFamily="66" charset="0"/>
              </a:rPr>
              <a:t>3-й крок. </a:t>
            </a:r>
            <a:r>
              <a:rPr lang="uk-UA" altLang="ru-RU" sz="4400" dirty="0" smtClean="0">
                <a:latin typeface="Comic Sans MS" pitchFamily="66" charset="0"/>
              </a:rPr>
              <a:t>З огляду на те, що дітям завжди потрібен додатковий час, оголошуємо про закінчення роботи через 4 хвилини і додаємо ще одну.</a:t>
            </a:r>
          </a:p>
          <a:p>
            <a:pPr algn="just"/>
            <a:r>
              <a:rPr lang="uk-UA" altLang="ru-RU" sz="4400" i="1" dirty="0" smtClean="0">
                <a:latin typeface="Comic Sans MS" pitchFamily="66" charset="0"/>
              </a:rPr>
              <a:t>4-й крок. </a:t>
            </a:r>
            <a:r>
              <a:rPr lang="uk-UA" altLang="ru-RU" sz="4400" dirty="0" smtClean="0">
                <a:latin typeface="Comic Sans MS" pitchFamily="66" charset="0"/>
              </a:rPr>
              <a:t>Зроблене обговорюється в парах, групах. </a:t>
            </a:r>
            <a:r>
              <a:rPr lang="uk-UA" altLang="ru-RU" sz="4400" u="sng" dirty="0" smtClean="0">
                <a:latin typeface="Comic Sans MS" pitchFamily="66" charset="0"/>
              </a:rPr>
              <a:t>Аналіз</a:t>
            </a:r>
            <a:r>
              <a:rPr lang="uk-UA" altLang="ru-RU" sz="4400" dirty="0" smtClean="0">
                <a:latin typeface="Comic Sans MS" pitchFamily="66" charset="0"/>
              </a:rPr>
              <a:t> (виділення спільного, того, в чому впевнений, і того, в чому невпевнений).</a:t>
            </a:r>
            <a:endParaRPr lang="ru-RU" altLang="ru-RU" sz="4400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5656">
            <a:off x="-125812" y="413065"/>
            <a:ext cx="262778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19756">
            <a:off x="-87330" y="3480348"/>
            <a:ext cx="2483768" cy="2695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Творчі завдання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000" dirty="0" smtClean="0">
                <a:latin typeface="Cambria" pitchFamily="18" charset="0"/>
              </a:rPr>
              <a:t>Інсценізація;</a:t>
            </a:r>
          </a:p>
          <a:p>
            <a:r>
              <a:rPr lang="uk-UA" sz="4000" dirty="0" smtClean="0">
                <a:latin typeface="Cambria" pitchFamily="18" charset="0"/>
              </a:rPr>
              <a:t>Оформлення стендів на різну тематику,( напр. класного куточка);</a:t>
            </a:r>
          </a:p>
          <a:p>
            <a:r>
              <a:rPr lang="uk-UA" sz="4000" dirty="0" smtClean="0">
                <a:latin typeface="Cambria" pitchFamily="18" charset="0"/>
              </a:rPr>
              <a:t>Проведення турніру знавців (будь-яка тема).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Інсценізація </a:t>
            </a:r>
            <a:r>
              <a:rPr lang="uk-UA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“Хвилинка</a:t>
            </a:r>
            <a:r>
              <a:rPr lang="uk-UA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uk-UA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відпочинку”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200" b="1" dirty="0" smtClean="0"/>
              <a:t>Стоять два кума біля тину, розмовляють. Перший дивиться кудись, запитує: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Куме, а скажіть правду, ваша жінка курить</a:t>
            </a:r>
            <a:r>
              <a:rPr lang="uk-UA" sz="1200" b="1" cap="small" dirty="0" smtClean="0"/>
              <a:t>?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Жінка? Та ви що, куме? Ні, жінка не курить.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 Куме, а ваші діти курять?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Діти? Та ні, куме, не курять!</a:t>
            </a:r>
            <a:br>
              <a:rPr lang="uk-UA" sz="1200" b="1" dirty="0" smtClean="0"/>
            </a:br>
            <a:r>
              <a:rPr lang="uk-UA" sz="1200" b="1" dirty="0" smtClean="0"/>
              <a:t>- Куме, а корова ваша курить?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Та ви що, куме, з глузду з'їхали? Корова моя не курить</a:t>
            </a:r>
            <a:r>
              <a:rPr lang="uk-UA" sz="1200" b="1" cap="small" dirty="0" smtClean="0"/>
              <a:t>!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Та не гарячіться так, куме! Ніхто не курить? Тоді, куме, у вас клуня горить!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О, Господи! Горить, таки горить! Дзвони швиденько!</a:t>
            </a:r>
            <a:br>
              <a:rPr lang="uk-UA" sz="1200" b="1" dirty="0" smtClean="0"/>
            </a:br>
            <a:r>
              <a:rPr lang="uk-UA" sz="1200" b="1" dirty="0" smtClean="0"/>
              <a:t>(Вибігає Ганна з телефоном)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- Горить, як горить?</a:t>
            </a:r>
            <a:br>
              <a:rPr lang="uk-UA" sz="1200" b="1" dirty="0" smtClean="0"/>
            </a:br>
            <a:r>
              <a:rPr lang="uk-UA" sz="1200" b="1" dirty="0" smtClean="0"/>
              <a:t>- Кумонько, слухай, мовчати несила,       </a:t>
            </a:r>
            <a:br>
              <a:rPr lang="uk-UA" sz="1200" b="1" dirty="0" smtClean="0"/>
            </a:br>
            <a:r>
              <a:rPr lang="uk-UA" sz="1200" b="1" dirty="0" smtClean="0"/>
              <a:t>Ох, у сусіда вже клуня згоріла.       </a:t>
            </a:r>
            <a:br>
              <a:rPr lang="uk-UA" sz="1200" b="1" dirty="0" smtClean="0"/>
            </a:br>
            <a:r>
              <a:rPr lang="uk-UA" sz="1200" b="1" dirty="0" smtClean="0"/>
              <a:t>Клуня згоріла, ще й дуже диміла.        </a:t>
            </a:r>
            <a:br>
              <a:rPr lang="uk-UA" sz="1200" b="1" dirty="0" smtClean="0"/>
            </a:br>
            <a:r>
              <a:rPr lang="uk-UA" sz="1200" b="1" dirty="0" smtClean="0"/>
              <a:t>Ох, задиміла!  (РАЗОМ)                                          </a:t>
            </a:r>
            <a:br>
              <a:rPr lang="uk-UA" sz="1200" b="1" dirty="0" smtClean="0"/>
            </a:br>
            <a:r>
              <a:rPr lang="uk-UA" sz="1200" b="1" dirty="0" smtClean="0"/>
              <a:t>Ой, вже й на хату вогонь перебрався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Боже, та де ж це мій дід подівався?        </a:t>
            </a:r>
            <a:br>
              <a:rPr lang="uk-UA" sz="1200" b="1" dirty="0" smtClean="0"/>
            </a:br>
            <a:r>
              <a:rPr lang="uk-UA" sz="1200" b="1" dirty="0" smtClean="0"/>
              <a:t>Он вони в відра води набирають –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Ой, Поливають (РАЗОМ)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Ганно, чому ж так довго пожежники не їдуть?</a:t>
            </a:r>
            <a:endParaRPr lang="ru-RU" sz="1200" b="1" dirty="0" smtClean="0"/>
          </a:p>
          <a:p>
            <a:pPr lvl="0">
              <a:buNone/>
            </a:pPr>
            <a:r>
              <a:rPr lang="uk-UA" sz="1200" b="1" dirty="0" smtClean="0"/>
              <a:t>Які пожежники?</a:t>
            </a:r>
            <a:endParaRPr lang="ru-RU" sz="1200" b="1" dirty="0" smtClean="0"/>
          </a:p>
          <a:p>
            <a:pPr lvl="0">
              <a:buNone/>
            </a:pPr>
            <a:r>
              <a:rPr lang="uk-UA" sz="1200" b="1" dirty="0" smtClean="0"/>
              <a:t>Та куди ж ти телефонуєш?</a:t>
            </a:r>
            <a:endParaRPr lang="ru-RU" sz="1200" b="1" dirty="0" smtClean="0"/>
          </a:p>
          <a:p>
            <a:pPr>
              <a:buNone/>
            </a:pPr>
            <a:r>
              <a:rPr lang="uk-UA" sz="1200" b="1" dirty="0" smtClean="0"/>
              <a:t>Як куди? До куми!</a:t>
            </a:r>
            <a:endParaRPr lang="ru-RU" sz="1200" b="1" dirty="0"/>
          </a:p>
        </p:txBody>
      </p:sp>
      <p:pic>
        <p:nvPicPr>
          <p:cNvPr id="4" name="Picture 2" descr="8152852114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352839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075240" cy="69194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Технологія колективних творчих справ</a:t>
            </a:r>
            <a:endParaRPr lang="ru-RU" sz="28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64088" y="1406964"/>
            <a:ext cx="3312368" cy="7979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Жити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заради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усмішки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Comic Sans MS" pitchFamily="66" charset="0"/>
              </a:rPr>
              <a:t>іншого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435280" cy="4535760"/>
          </a:xfrm>
        </p:spPr>
        <p:txBody>
          <a:bodyPr>
            <a:normAutofit fontScale="85000" lnSpcReduction="10000"/>
          </a:bodyPr>
          <a:lstStyle/>
          <a:p>
            <a:endParaRPr lang="uk-UA" dirty="0" smtClean="0"/>
          </a:p>
          <a:p>
            <a:r>
              <a:rPr lang="uk-UA" dirty="0" smtClean="0">
                <a:latin typeface="Comic Sans MS" pitchFamily="66" charset="0"/>
              </a:rPr>
              <a:t>   Колективні творчі справи </a:t>
            </a:r>
            <a:r>
              <a:rPr lang="uk-UA" dirty="0" err="1" smtClean="0">
                <a:latin typeface="Comic Sans MS" pitchFamily="66" charset="0"/>
              </a:rPr>
              <a:t>—це</a:t>
            </a:r>
            <a:r>
              <a:rPr lang="uk-UA" dirty="0" smtClean="0">
                <a:latin typeface="Comic Sans MS" pitchFamily="66" charset="0"/>
              </a:rPr>
              <a:t> сукупність певних дій на загальну користь та радість. Це справа колективна, тому що планується, готується, здійснюється і обговорюється всіма учасниками. Вона — творча, тому що на кожній стадії її здійснення і учні, і педагоги ведуть пошук найкращих шляхів вирішення спільного завдання; бо справа не робиться по шаблону, завжди розкриває нові можливості її учасників.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ello_html_63cf2c88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005263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"Портфель учителя" (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глосарій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колективних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творчих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справ).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077544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latin typeface="Arial Black" pitchFamily="34" charset="0"/>
              </a:rPr>
              <a:t>Естафета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улюблених</a:t>
            </a:r>
            <a:r>
              <a:rPr lang="ru-RU" sz="1600" dirty="0" smtClean="0">
                <a:latin typeface="Arial Black" pitchFamily="34" charset="0"/>
              </a:rPr>
              <a:t> занять </a:t>
            </a:r>
            <a:r>
              <a:rPr lang="ru-RU" sz="1600" dirty="0" smtClean="0"/>
              <a:t>— </a:t>
            </a:r>
            <a:r>
              <a:rPr lang="ru-RU" sz="1600" dirty="0" err="1" smtClean="0"/>
              <a:t>справа-огляд</a:t>
            </a:r>
            <a:r>
              <a:rPr lang="ru-RU" sz="1600" dirty="0" smtClean="0"/>
              <a:t>,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членів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колективу</a:t>
            </a:r>
            <a:r>
              <a:rPr lang="ru-RU" sz="1600" dirty="0" smtClean="0"/>
              <a:t> по </a:t>
            </a:r>
            <a:r>
              <a:rPr lang="ru-RU" sz="1600" dirty="0" err="1" smtClean="0"/>
              <a:t>черзі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знайомить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  <a:r>
              <a:rPr lang="ru-RU" sz="1600" dirty="0" err="1" smtClean="0"/>
              <a:t>улюбленим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заняттям</a:t>
            </a:r>
            <a:r>
              <a:rPr lang="ru-RU" sz="1600" dirty="0" smtClean="0"/>
              <a:t>, </a:t>
            </a:r>
            <a:r>
              <a:rPr lang="ru-RU" sz="1600" dirty="0" err="1" smtClean="0"/>
              <a:t>розповідає</a:t>
            </a:r>
            <a:r>
              <a:rPr lang="ru-RU" sz="1600" dirty="0" smtClean="0"/>
              <a:t> про те, як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ним </a:t>
            </a:r>
            <a:r>
              <a:rPr lang="ru-RU" sz="1600" dirty="0" err="1" smtClean="0"/>
              <a:t>займається</a:t>
            </a:r>
            <a:r>
              <a:rPr lang="ru-RU" sz="1600" dirty="0" smtClean="0"/>
              <a:t>, про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пошуки</a:t>
            </a:r>
            <a:r>
              <a:rPr lang="ru-RU" sz="1600" dirty="0" smtClean="0"/>
              <a:t>, </a:t>
            </a:r>
            <a:r>
              <a:rPr lang="ru-RU" sz="1600" dirty="0" err="1" smtClean="0"/>
              <a:t>удачі</a:t>
            </a:r>
            <a:r>
              <a:rPr lang="ru-RU" sz="1600" dirty="0" smtClean="0"/>
              <a:t> та. </a:t>
            </a:r>
            <a:r>
              <a:rPr lang="ru-RU" sz="1600" dirty="0" err="1" smtClean="0"/>
              <a:t>невдачі</a:t>
            </a:r>
            <a:r>
              <a:rPr lang="ru-RU" sz="1600" dirty="0" smtClean="0"/>
              <a:t>, про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плани</a:t>
            </a:r>
            <a:r>
              <a:rPr lang="ru-RU" sz="1600" dirty="0" smtClean="0"/>
              <a:t>, </a:t>
            </a:r>
            <a:r>
              <a:rPr lang="ru-RU" sz="1600" dirty="0" err="1" smtClean="0"/>
              <a:t>показує</a:t>
            </a:r>
            <a:r>
              <a:rPr lang="ru-RU" sz="1600" dirty="0" smtClean="0"/>
              <a:t>, </a:t>
            </a:r>
            <a:r>
              <a:rPr lang="ru-RU" sz="1600" dirty="0" err="1" smtClean="0"/>
              <a:t>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</a:t>
            </a:r>
            <a:r>
              <a:rPr lang="ru-RU" sz="1600" dirty="0" smtClean="0"/>
              <a:t>, </a:t>
            </a:r>
            <a:r>
              <a:rPr lang="ru-RU" sz="1600" dirty="0" err="1" smtClean="0"/>
              <a:t>відповідає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запитання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поради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>
                <a:latin typeface="Arial Black" pitchFamily="34" charset="0"/>
              </a:rPr>
              <a:t>Захист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фантастичних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проектів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/>
              <a:t>— </a:t>
            </a:r>
            <a:r>
              <a:rPr lang="ru-RU" sz="1600" dirty="0" err="1" smtClean="0"/>
              <a:t>пізнавальна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справа-огляд</a:t>
            </a:r>
            <a:r>
              <a:rPr lang="ru-RU" sz="1600" dirty="0" smtClean="0"/>
              <a:t>,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кожна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група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демонструє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підготовлений</a:t>
            </a:r>
            <a:r>
              <a:rPr lang="ru-RU" sz="1600" dirty="0" smtClean="0"/>
              <a:t> нею проект, де </a:t>
            </a:r>
            <a:r>
              <a:rPr lang="ru-RU" sz="1600" dirty="0" err="1" smtClean="0"/>
              <a:t>втілено</a:t>
            </a:r>
            <a:r>
              <a:rPr lang="ru-RU" sz="1600" dirty="0" smtClean="0"/>
              <a:t> </a:t>
            </a:r>
            <a:r>
              <a:rPr lang="ru-RU" sz="1600" dirty="0" err="1" smtClean="0"/>
              <a:t>уявлення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авторів</a:t>
            </a:r>
            <a:r>
              <a:rPr lang="ru-RU" sz="1600" dirty="0" smtClean="0"/>
              <a:t> про одну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сторін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в </a:t>
            </a:r>
            <a:r>
              <a:rPr lang="ru-RU" sz="1600" dirty="0" err="1" smtClean="0"/>
              <a:t>майбутньому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дано </a:t>
            </a:r>
            <a:r>
              <a:rPr lang="ru-RU" sz="1600" dirty="0" err="1" smtClean="0"/>
              <a:t>відповіді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запитання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інших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учасників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намагається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якомога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переконливіше</a:t>
            </a:r>
            <a:r>
              <a:rPr lang="ru-RU" sz="1600" dirty="0" smtClean="0"/>
              <a:t> </a:t>
            </a:r>
            <a:r>
              <a:rPr lang="ru-RU" sz="1600" dirty="0" err="1" smtClean="0"/>
              <a:t>обґрунтувати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пропозиції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>
                <a:latin typeface="Arial Black" pitchFamily="34" charset="0"/>
              </a:rPr>
              <a:t>Збори-диспут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smtClean="0"/>
              <a:t>— </a:t>
            </a:r>
            <a:r>
              <a:rPr lang="ru-RU" sz="1600" dirty="0" err="1" smtClean="0"/>
              <a:t>пізнавальна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творча</a:t>
            </a:r>
            <a:r>
              <a:rPr lang="ru-RU" sz="1600" dirty="0" smtClean="0"/>
              <a:t> справа, мета </a:t>
            </a:r>
            <a:r>
              <a:rPr lang="ru-RU" sz="1600" dirty="0" err="1" smtClean="0"/>
              <a:t>якої</a:t>
            </a:r>
            <a:r>
              <a:rPr lang="ru-RU" sz="1600" dirty="0" smtClean="0"/>
              <a:t> — </a:t>
            </a:r>
            <a:r>
              <a:rPr lang="ru-RU" sz="1600" dirty="0" err="1" smtClean="0"/>
              <a:t>поставити</a:t>
            </a:r>
            <a:r>
              <a:rPr lang="ru-RU" sz="1600" dirty="0" smtClean="0"/>
              <a:t> перед </a:t>
            </a:r>
            <a:r>
              <a:rPr lang="ru-RU" sz="1600" dirty="0" err="1" smtClean="0"/>
              <a:t>учасниками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життєво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важливе</a:t>
            </a:r>
            <a:r>
              <a:rPr lang="ru-RU" sz="1600" dirty="0" smtClean="0"/>
              <a:t>, складне, </a:t>
            </a:r>
            <a:r>
              <a:rPr lang="ru-RU" sz="1600" dirty="0" err="1" smtClean="0"/>
              <a:t>справді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спірне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 (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декілька</a:t>
            </a:r>
            <a:r>
              <a:rPr lang="ru-RU" sz="1600" dirty="0" smtClean="0"/>
              <a:t> таких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, </a:t>
            </a:r>
            <a:r>
              <a:rPr lang="ru-RU" sz="1600" dirty="0" err="1" smtClean="0"/>
              <a:t>об'єднаних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однією</a:t>
            </a:r>
            <a:r>
              <a:rPr lang="ru-RU" sz="1600" dirty="0" smtClean="0"/>
              <a:t> темою), </a:t>
            </a:r>
            <a:r>
              <a:rPr lang="ru-RU" sz="1600" dirty="0" err="1" smtClean="0"/>
              <a:t>виявити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зіставити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різні</a:t>
            </a:r>
            <a:r>
              <a:rPr lang="ru-RU" sz="1600" dirty="0" smtClean="0"/>
              <a:t> думки, </a:t>
            </a:r>
            <a:r>
              <a:rPr lang="ru-RU" sz="1600" dirty="0" err="1" smtClean="0"/>
              <a:t>захоплюючи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колективним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пошуком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найкращого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рішення</a:t>
            </a:r>
            <a:r>
              <a:rPr lang="ru-RU" sz="1600" dirty="0" smtClean="0"/>
              <a:t>.</a:t>
            </a:r>
          </a:p>
          <a:p>
            <a:r>
              <a:rPr lang="ru-RU" sz="1600" b="1" dirty="0" err="1" smtClean="0">
                <a:latin typeface="Arial Black" pitchFamily="34" charset="0"/>
              </a:rPr>
              <a:t>Вечір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b="1" dirty="0" err="1" smtClean="0">
                <a:latin typeface="Arial Black" pitchFamily="34" charset="0"/>
              </a:rPr>
              <a:t>розгаданих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b="1" dirty="0" err="1" smtClean="0">
                <a:latin typeface="Arial Black" pitchFamily="34" charset="0"/>
              </a:rPr>
              <a:t>і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b="1" dirty="0" err="1" smtClean="0">
                <a:latin typeface="Arial Black" pitchFamily="34" charset="0"/>
              </a:rPr>
              <a:t>нерозхритих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b="1" dirty="0" err="1" smtClean="0">
                <a:latin typeface="Arial Black" pitchFamily="34" charset="0"/>
              </a:rPr>
              <a:t>таємниць</a:t>
            </a:r>
            <a:r>
              <a:rPr lang="ru-RU" sz="1600" b="1" dirty="0" smtClean="0">
                <a:latin typeface="Arial Black" pitchFamily="34" charset="0"/>
              </a:rPr>
              <a:t> </a:t>
            </a:r>
            <a:r>
              <a:rPr lang="ru-RU" sz="1600" dirty="0" smtClean="0"/>
              <a:t>— </a:t>
            </a:r>
            <a:r>
              <a:rPr lang="ru-RU" sz="1600" dirty="0" err="1" smtClean="0"/>
              <a:t>захоплююча</a:t>
            </a:r>
            <a:r>
              <a:rPr lang="ru-RU" sz="1600" dirty="0" smtClean="0"/>
              <a:t> </a:t>
            </a:r>
            <a:r>
              <a:rPr lang="ru-RU" sz="1600" dirty="0" err="1" smtClean="0"/>
              <a:t>гра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дозволяє</a:t>
            </a:r>
            <a:r>
              <a:rPr lang="ru-RU" sz="1600" dirty="0" smtClean="0"/>
              <a:t> у </a:t>
            </a:r>
            <a:r>
              <a:rPr lang="ru-RU" sz="1600" dirty="0" err="1" smtClean="0"/>
              <a:t>жвавій</a:t>
            </a:r>
            <a:r>
              <a:rPr lang="ru-RU" sz="1600" dirty="0" smtClean="0"/>
              <a:t>, </a:t>
            </a:r>
            <a:r>
              <a:rPr lang="ru-RU" sz="1600" dirty="0" err="1" smtClean="0"/>
              <a:t>невимушеній</a:t>
            </a:r>
            <a:r>
              <a:rPr lang="ru-RU" sz="1600" dirty="0" smtClean="0"/>
              <a:t> </a:t>
            </a:r>
            <a:r>
              <a:rPr lang="ru-RU" sz="1600" dirty="0" err="1" smtClean="0"/>
              <a:t>формі</a:t>
            </a:r>
            <a:r>
              <a:rPr lang="ru-RU" sz="1600" dirty="0" smtClean="0"/>
              <a:t> </a:t>
            </a:r>
            <a:r>
              <a:rPr lang="ru-RU" sz="1600" dirty="0" err="1" smtClean="0"/>
              <a:t>обмінюватися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знаннями</a:t>
            </a:r>
            <a:r>
              <a:rPr lang="ru-RU" sz="1600" dirty="0" smtClean="0"/>
              <a:t>, думками, </a:t>
            </a:r>
            <a:r>
              <a:rPr lang="ru-RU" sz="1600" dirty="0" err="1" smtClean="0"/>
              <a:t>здогадками</a:t>
            </a:r>
            <a:r>
              <a:rPr lang="ru-RU" sz="1600" dirty="0" smtClean="0"/>
              <a:t>; вона </a:t>
            </a:r>
            <a:r>
              <a:rPr lang="ru-RU" sz="1600" dirty="0" err="1" smtClean="0"/>
              <a:t>навчає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ставити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питання</a:t>
            </a:r>
            <a:r>
              <a:rPr lang="ru-RU" sz="1600" dirty="0" smtClean="0"/>
              <a:t>, </a:t>
            </a:r>
            <a:r>
              <a:rPr lang="ru-RU" sz="1600" dirty="0" err="1" smtClean="0"/>
              <a:t>доводити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спростовувати</a:t>
            </a:r>
            <a:r>
              <a:rPr lang="ru-RU" sz="1600" dirty="0" smtClean="0"/>
              <a:t>, вести </a:t>
            </a:r>
            <a:r>
              <a:rPr lang="ru-RU" sz="1600" dirty="0" err="1" smtClean="0"/>
              <a:t>колективний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пошук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істини</a:t>
            </a:r>
            <a:r>
              <a:rPr lang="ru-RU" sz="1600" dirty="0" smtClean="0"/>
              <a:t>, </a:t>
            </a:r>
            <a:r>
              <a:rPr lang="ru-RU" sz="1600" dirty="0" err="1" smtClean="0"/>
              <a:t>спираючись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відомості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отримані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найрізноманітніших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джерел</a:t>
            </a:r>
            <a:r>
              <a:rPr lang="ru-RU" sz="1600" dirty="0" smtClean="0"/>
              <a:t> — </a:t>
            </a:r>
            <a:r>
              <a:rPr lang="ru-RU" sz="1600" dirty="0" err="1" smtClean="0"/>
              <a:t>підручників</a:t>
            </a:r>
            <a:r>
              <a:rPr lang="ru-RU" sz="1600" dirty="0" smtClean="0"/>
              <a:t>, </a:t>
            </a:r>
            <a:r>
              <a:rPr lang="ru-RU" sz="1600" dirty="0" err="1" smtClean="0"/>
              <a:t>книжок</a:t>
            </a:r>
            <a:r>
              <a:rPr lang="ru-RU" sz="1600" dirty="0" smtClean="0"/>
              <a:t>, </a:t>
            </a:r>
            <a:r>
              <a:rPr lang="ru-RU" sz="1600" dirty="0" err="1" smtClean="0"/>
              <a:t>журналів</a:t>
            </a:r>
            <a:r>
              <a:rPr lang="ru-RU" sz="1600" dirty="0" smtClean="0"/>
              <a:t>, газет, </a:t>
            </a:r>
            <a:r>
              <a:rPr lang="ru-RU" sz="1600" dirty="0" err="1" smtClean="0"/>
              <a:t>кіно</a:t>
            </a:r>
            <a:r>
              <a:rPr lang="ru-RU" sz="1600" dirty="0" smtClean="0"/>
              <a:t>, </a:t>
            </a:r>
            <a:r>
              <a:rPr lang="ru-RU" sz="1600" dirty="0" err="1" smtClean="0"/>
              <a:t>радіо</a:t>
            </a:r>
            <a:r>
              <a:rPr lang="ru-RU" sz="1600" dirty="0" smtClean="0"/>
              <a:t>, </a:t>
            </a:r>
            <a:r>
              <a:rPr lang="ru-RU" sz="1600" dirty="0" err="1" smtClean="0"/>
              <a:t>телебачення</a:t>
            </a:r>
            <a:r>
              <a:rPr lang="ru-RU" sz="1600" dirty="0" smtClean="0"/>
              <a:t>.</a:t>
            </a:r>
          </a:p>
          <a:p>
            <a:endParaRPr lang="ru-RU" sz="1200" dirty="0" smtClean="0"/>
          </a:p>
          <a:p>
            <a:endParaRPr lang="ru-RU" sz="13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075240" cy="116205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Формування образу “Я”  </a:t>
            </a:r>
            <a:br>
              <a:rPr lang="uk-UA" sz="3600" dirty="0" smtClean="0"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1013924"/>
          </a:xfrm>
        </p:spPr>
        <p:txBody>
          <a:bodyPr>
            <a:normAutofit/>
          </a:bodyPr>
          <a:lstStyle/>
          <a:p>
            <a:pPr marL="265176" indent="-265176">
              <a:defRPr/>
            </a:pPr>
            <a:r>
              <a:rPr lang="uk-UA" dirty="0" smtClean="0">
                <a:latin typeface="Arial Black" pitchFamily="34" charset="0"/>
              </a:rPr>
              <a:t>   "Потрібно розглянути, які якості</a:t>
            </a:r>
          </a:p>
          <a:p>
            <a:pPr>
              <a:defRPr/>
            </a:pPr>
            <a:r>
              <a:rPr lang="uk-UA" dirty="0" smtClean="0">
                <a:latin typeface="Arial Black" pitchFamily="34" charset="0"/>
              </a:rPr>
              <a:t>дозволяють людині якнайкраще</a:t>
            </a:r>
          </a:p>
          <a:p>
            <a:pPr>
              <a:defRPr/>
            </a:pPr>
            <a:r>
              <a:rPr lang="uk-UA" dirty="0" smtClean="0">
                <a:latin typeface="Arial Black" pitchFamily="34" charset="0"/>
              </a:rPr>
              <a:t>прожити “ (Платон)</a:t>
            </a:r>
            <a:endParaRPr lang="ru-RU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65176" indent="-265176" algn="ctr">
              <a:buNone/>
              <a:defRPr/>
            </a:pPr>
            <a:endParaRPr lang="uk-UA" dirty="0" smtClean="0"/>
          </a:p>
          <a:p>
            <a:pPr marL="265176" indent="-265176">
              <a:defRPr/>
            </a:pPr>
            <a:r>
              <a:rPr lang="uk-UA" sz="3300" dirty="0" smtClean="0">
                <a:latin typeface="Cambria" pitchFamily="18" charset="0"/>
              </a:rPr>
              <a:t>   Процес життєтворчості, який найбільш повно втілюється в індивідуальному життєвому проектуванні, передбачає, передусім, знання самого себе: "Хто Я?", "Що Я?", "Які особистісні якості Я маю?"; "У чому сенс мого життя?"; "Які мої життєві орієнтири, цінності та пріоритети?", "Які мої недоліки, а можливо, й вади, яких я хотів би передовсім позбутися?"; "Які потенційні та актуальні здібності я маю?" та ін. </a:t>
            </a:r>
          </a:p>
          <a:p>
            <a:pPr marL="265176" indent="-265176">
              <a:defRPr/>
            </a:pPr>
            <a:endParaRPr lang="uk-UA" dirty="0" smtClean="0"/>
          </a:p>
        </p:txBody>
      </p:sp>
      <p:pic>
        <p:nvPicPr>
          <p:cNvPr id="5" name="Picture 2" descr="C:\Documents and Settings\Loner\Рабочий стол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581" y="1052736"/>
            <a:ext cx="3571419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6778"/>
            <a:ext cx="8136904" cy="1162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Inflate">
              <a:avLst/>
            </a:prstTxWarp>
            <a:norm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Вимоги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особистості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педагога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509868"/>
          </a:xfrm>
        </p:spPr>
        <p:txBody>
          <a:bodyPr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Вчитель повинен: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424772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мати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високий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рівень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розвитку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творчого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потенціалу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</a:t>
            </a:r>
          </a:p>
          <a:p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широкий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світогляд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</a:t>
            </a:r>
          </a:p>
          <a:p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глибокі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знання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з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психології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дитини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</a:t>
            </a:r>
          </a:p>
          <a:p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розвинену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рефлексію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та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емпатію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</a:t>
            </a:r>
          </a:p>
          <a:p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володіти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достатніми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вміннями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у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сфері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організаторської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та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комунікативної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діяльності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. </a:t>
            </a:r>
          </a:p>
          <a:p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Своє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спілкування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з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вихованцями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вчитель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повинен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будувати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на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основі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дружньої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прихильності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та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захопленості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спільною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творчою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діяльністю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бути прикладом для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дітей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у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дотриманні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законів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—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заповідей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колективу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серйозно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ставитися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до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обрядів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символів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до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самої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форми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життєдіяльності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колективу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.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Учні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повинні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відчути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побачити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спорідненість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діяльності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вихователів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учнів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зрозуміти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що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для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педагогів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колективна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організація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творчої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діяльності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є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не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тільки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технологією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виховання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, а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й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особистою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життєвою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 </a:t>
            </a:r>
            <a:r>
              <a:rPr lang="ru-RU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позицією</a:t>
            </a:r>
            <a:r>
              <a:rPr lang="ru-RU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16632"/>
            <a:ext cx="3312368" cy="66247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65176" indent="-265176">
              <a:defRPr/>
            </a:pP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      </a:t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Отже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шкільний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освітній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процес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має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бути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зорієнтований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не просто на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здобуття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знань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а на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духовний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розвиток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особистості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. І ми,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вчителі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повинні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вірити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в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кожну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дитину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вірити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навіть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тоді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коли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опускаються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руки. І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вірити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звичайно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в себе.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Адже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 ми-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вихователі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ru-RU" sz="2200" dirty="0" err="1" smtClean="0">
                <a:solidFill>
                  <a:srgbClr val="002060"/>
                </a:solidFill>
                <a:latin typeface="Cambria" pitchFamily="18" charset="0"/>
              </a:rPr>
              <a:t>фахівці</a:t>
            </a:r>
            <a:r>
              <a:rPr lang="ru-RU" sz="2200" smtClean="0">
                <a:solidFill>
                  <a:srgbClr val="002060"/>
                </a:solidFill>
                <a:latin typeface="Cambria" pitchFamily="18" charset="0"/>
              </a:rPr>
              <a:t>, наставники…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uk-UA" sz="2200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uk-UA" sz="2400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24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Прямоугольник 4"/>
          <p:cNvSpPr/>
          <p:nvPr/>
        </p:nvSpPr>
        <p:spPr>
          <a:xfrm>
            <a:off x="755576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І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немає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прекраснішої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миті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коли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із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наши рук,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Іде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у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світ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Людина – Й на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краплю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світ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людніє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.»</a:t>
            </a:r>
            <a:endParaRPr lang="ru-RU" dirty="0"/>
          </a:p>
        </p:txBody>
      </p:sp>
      <p:pic>
        <p:nvPicPr>
          <p:cNvPr id="7" name="Picture 2" descr="http://nachalo4ka.ru/wp-content/uploads/2014/08/uchitel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4680520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83768" y="3573016"/>
            <a:ext cx="6472808" cy="235800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Презентац</a:t>
            </a:r>
            <a:r>
              <a:rPr lang="uk-UA" sz="32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ію</a:t>
            </a:r>
            <a:r>
              <a:rPr lang="uk-UA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 підготувала:</a:t>
            </a:r>
            <a:br>
              <a:rPr lang="uk-UA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</a:br>
            <a:r>
              <a:rPr lang="uk-UA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вчитель української мови та літератури</a:t>
            </a:r>
            <a:br>
              <a:rPr lang="uk-UA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</a:br>
            <a:r>
              <a:rPr lang="uk-UA" sz="3200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Пронь</a:t>
            </a:r>
            <a:r>
              <a:rPr lang="uk-UA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 Юлія </a:t>
            </a:r>
            <a:r>
              <a:rPr lang="uk-UA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О</a:t>
            </a:r>
            <a:r>
              <a:rPr lang="uk-UA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aramond" pitchFamily="18" charset="0"/>
              </a:rPr>
              <a:t>лексіївна</a:t>
            </a:r>
            <a:endParaRPr lang="ru-RU" sz="3200" dirty="0">
              <a:latin typeface="Garamond" pitchFamily="18" charset="0"/>
            </a:endParaRPr>
          </a:p>
        </p:txBody>
      </p:sp>
      <p:pic>
        <p:nvPicPr>
          <p:cNvPr id="4" name="Рисунок 3" descr="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836712"/>
            <a:ext cx="59046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052736"/>
          <a:ext cx="77048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Існує велика кількість освітніх технологій, які розроблені педагогами до використання у навчальних закладах. 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zezete2.z.e.pic.centerblog.net/o/cc41cd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6804248" cy="3356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Стимулюють творчу діяльність учнів такі види роботи: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76" indent="-265176">
              <a:defRPr/>
            </a:pPr>
            <a:endParaRPr lang="uk-UA" sz="2800" dirty="0" smtClean="0">
              <a:latin typeface="Cambria" pitchFamily="18" charset="0"/>
            </a:endParaRPr>
          </a:p>
          <a:p>
            <a:pPr marL="265176" indent="-265176">
              <a:defRPr/>
            </a:pPr>
            <a:r>
              <a:rPr lang="uk-UA" sz="2800" dirty="0" smtClean="0">
                <a:latin typeface="Cambria" pitchFamily="18" charset="0"/>
              </a:rPr>
              <a:t>Групова навчальна діяльність; </a:t>
            </a:r>
          </a:p>
          <a:p>
            <a:pPr marL="265176" indent="-265176">
              <a:defRPr/>
            </a:pPr>
            <a:r>
              <a:rPr lang="uk-UA" sz="2800" dirty="0" smtClean="0">
                <a:latin typeface="Cambria" pitchFamily="18" charset="0"/>
              </a:rPr>
              <a:t>вдалий підбір творчих завдань;</a:t>
            </a:r>
          </a:p>
          <a:p>
            <a:pPr marL="265176" indent="-265176">
              <a:defRPr/>
            </a:pPr>
            <a:r>
              <a:rPr lang="uk-UA" sz="2800" dirty="0" smtClean="0">
                <a:latin typeface="Cambria" pitchFamily="18" charset="0"/>
              </a:rPr>
              <a:t>використання ігрових моментів;</a:t>
            </a:r>
          </a:p>
          <a:p>
            <a:pPr marL="265176" indent="-265176">
              <a:defRPr/>
            </a:pPr>
            <a:r>
              <a:rPr lang="uk-UA" sz="2800" dirty="0" smtClean="0">
                <a:latin typeface="Cambria" pitchFamily="18" charset="0"/>
              </a:rPr>
              <a:t>застосування інтерактивних технологій;</a:t>
            </a:r>
          </a:p>
          <a:p>
            <a:pPr marL="265176" indent="-265176">
              <a:defRPr/>
            </a:pPr>
            <a:r>
              <a:rPr lang="uk-UA" sz="2800" dirty="0" smtClean="0">
                <a:latin typeface="Cambria" pitchFamily="18" charset="0"/>
              </a:rPr>
              <a:t>виконання колективних творчих справ.</a:t>
            </a:r>
          </a:p>
          <a:p>
            <a:pPr marL="265176" indent="-265176">
              <a:defRPr/>
            </a:pPr>
            <a:endParaRPr lang="uk-UA" dirty="0" smtClean="0"/>
          </a:p>
          <a:p>
            <a:pPr marL="265176" indent="-265176">
              <a:defRPr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99412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uk-UA" sz="4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Інтерактивні технології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890080" cy="5256584"/>
          </a:xfr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265176" indent="-265176">
              <a:buNone/>
              <a:defRPr/>
            </a:pPr>
            <a:r>
              <a:rPr lang="uk-UA" b="1" dirty="0" smtClean="0">
                <a:latin typeface="Cambria" pitchFamily="18" charset="0"/>
              </a:rPr>
              <a:t>Інтерактивне навчання і виховання</a:t>
            </a:r>
          </a:p>
          <a:p>
            <a:pPr marL="265176" indent="-265176">
              <a:buNone/>
              <a:defRPr/>
            </a:pPr>
            <a:r>
              <a:rPr lang="uk-UA" b="1" dirty="0" smtClean="0">
                <a:latin typeface="Cambria" pitchFamily="18" charset="0"/>
              </a:rPr>
              <a:t>-  це  навчання, яке веде до:</a:t>
            </a:r>
          </a:p>
          <a:p>
            <a:pPr marL="265176" indent="-265176">
              <a:defRPr/>
            </a:pPr>
            <a:r>
              <a:rPr lang="uk-UA" b="1" dirty="0" smtClean="0">
                <a:latin typeface="Cambria" pitchFamily="18" charset="0"/>
              </a:rPr>
              <a:t>взаєморозуміння;</a:t>
            </a:r>
          </a:p>
          <a:p>
            <a:pPr marL="265176" indent="-265176">
              <a:defRPr/>
            </a:pPr>
            <a:r>
              <a:rPr lang="uk-UA" b="1" dirty="0" smtClean="0">
                <a:latin typeface="Cambria" pitchFamily="18" charset="0"/>
              </a:rPr>
              <a:t>взаємодії;</a:t>
            </a:r>
          </a:p>
          <a:p>
            <a:pPr marL="265176" indent="-265176">
              <a:defRPr/>
            </a:pPr>
            <a:r>
              <a:rPr lang="uk-UA" b="1" dirty="0" smtClean="0">
                <a:latin typeface="Cambria" pitchFamily="18" charset="0"/>
              </a:rPr>
              <a:t>взаємного вирішення загальних завдань між учнями та між учнями й вчителем.</a:t>
            </a:r>
          </a:p>
          <a:p>
            <a:pPr marL="265176" indent="-265176" fontAlgn="auto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latin typeface="Cambria" pitchFamily="18" charset="0"/>
              </a:rPr>
              <a:t>це активна взаємодія всіх учнів.</a:t>
            </a:r>
          </a:p>
          <a:p>
            <a:pPr marL="265176" indent="-265176" fontAlgn="auto">
              <a:spcAft>
                <a:spcPts val="0"/>
              </a:spcAft>
              <a:buNone/>
              <a:defRPr/>
            </a:pPr>
            <a:r>
              <a:rPr lang="uk-UA" b="1" dirty="0" smtClean="0">
                <a:latin typeface="Cambria" pitchFamily="18" charset="0"/>
              </a:rPr>
              <a:t>   учень і вчитель – рівноправні, рівнозначні суб'єкти навчання.</a:t>
            </a:r>
          </a:p>
          <a:p>
            <a:pPr marL="265176" indent="-265176" fontAlgn="auto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latin typeface="Cambria" pitchFamily="18" charset="0"/>
              </a:rPr>
              <a:t>Інтерактивне навчання дозволяє дитині не лише висловлювати свою думку, погляд, оцінку, а й, почувши аргументи партнера по грі, відмовитися від </a:t>
            </a:r>
            <a:r>
              <a:rPr lang="uk-UA" b="1" dirty="0" err="1" smtClean="0">
                <a:latin typeface="Cambria" pitchFamily="18" charset="0"/>
              </a:rPr>
              <a:t>своєї</a:t>
            </a:r>
            <a:r>
              <a:rPr lang="uk-UA" b="1" dirty="0" smtClean="0">
                <a:latin typeface="Cambria" pitchFamily="18" charset="0"/>
              </a:rPr>
              <a:t> точки зору, або навіть змінити її.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8012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latin typeface="Cambria" pitchFamily="18" charset="0"/>
              </a:rPr>
              <a:t/>
            </a:r>
            <a:br>
              <a:rPr lang="uk-UA" sz="4000" b="1" dirty="0" smtClean="0">
                <a:latin typeface="Cambria" pitchFamily="18" charset="0"/>
              </a:rPr>
            </a:br>
            <a:r>
              <a:rPr lang="uk-UA" sz="4000" b="1" dirty="0" smtClean="0">
                <a:latin typeface="Cambria" pitchFamily="18" charset="0"/>
              </a:rPr>
              <a:t>Переваги інтерактивних форм роботи: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8100392" cy="480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265176" indent="-265176">
              <a:defRPr/>
            </a:pPr>
            <a:r>
              <a:rPr lang="uk-UA" sz="2400" b="1" i="1" dirty="0" smtClean="0">
                <a:latin typeface="Cambria" pitchFamily="18" charset="0"/>
              </a:rPr>
              <a:t>мають високу результативність у засвоєнні знань та формуванні практичних вмінь і навичок; </a:t>
            </a:r>
          </a:p>
          <a:p>
            <a:pPr marL="265176" indent="-265176">
              <a:defRPr/>
            </a:pPr>
            <a:r>
              <a:rPr lang="uk-UA" sz="2400" b="1" i="1" dirty="0" smtClean="0">
                <a:latin typeface="Cambria" pitchFamily="18" charset="0"/>
              </a:rPr>
              <a:t>дозволяють за той самий проміжок навчального часу збільшити обсяг виконаної роботи; </a:t>
            </a:r>
          </a:p>
          <a:p>
            <a:pPr marL="265176" indent="-265176">
              <a:defRPr/>
            </a:pPr>
            <a:r>
              <a:rPr lang="uk-UA" sz="2400" b="1" i="1" dirty="0" smtClean="0">
                <a:latin typeface="Cambria" pitchFamily="18" charset="0"/>
              </a:rPr>
              <a:t>сприяють формуванню вміння співпрацювати в команді; </a:t>
            </a:r>
          </a:p>
          <a:p>
            <a:pPr marL="265176" indent="-265176">
              <a:defRPr/>
            </a:pPr>
            <a:r>
              <a:rPr lang="uk-UA" sz="2400" b="1" i="1" dirty="0" smtClean="0">
                <a:latin typeface="Cambria" pitchFamily="18" charset="0"/>
              </a:rPr>
              <a:t>розвивають гуманні, толерантні стосунки між учасниками навчально-виховного процесу;</a:t>
            </a:r>
          </a:p>
          <a:p>
            <a:pPr marL="265176" indent="-265176">
              <a:defRPr/>
            </a:pPr>
            <a:r>
              <a:rPr lang="uk-UA" sz="2400" b="1" i="1" dirty="0" smtClean="0">
                <a:latin typeface="Cambria" pitchFamily="18" charset="0"/>
              </a:rPr>
              <a:t>активізують власний досвід, знання та вміння учасників навчально-виховного процесу, розвивають пам’ять та здатність до самоконтролю.</a:t>
            </a:r>
            <a:endParaRPr lang="ru-RU" sz="2400" b="1" i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1143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Приклади ІК- форм навчання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dirty="0" err="1" smtClean="0">
                <a:latin typeface="Cambria" pitchFamily="18" charset="0"/>
              </a:rPr>
              <a:t>формулювання</a:t>
            </a: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запитань</a:t>
            </a:r>
            <a:r>
              <a:rPr lang="ru-RU" altLang="ru-RU" dirty="0" smtClean="0">
                <a:latin typeface="Cambria" pitchFamily="18" charset="0"/>
              </a:rPr>
              <a:t> до тексту;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err="1" smtClean="0">
                <a:latin typeface="Cambria" pitchFamily="18" charset="0"/>
              </a:rPr>
              <a:t>письмові</a:t>
            </a: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роботи</a:t>
            </a:r>
            <a:r>
              <a:rPr lang="ru-RU" altLang="ru-RU" dirty="0" smtClean="0">
                <a:latin typeface="Cambria" pitchFamily="18" charset="0"/>
              </a:rPr>
              <a:t> перед та </a:t>
            </a:r>
            <a:r>
              <a:rPr lang="ru-RU" altLang="ru-RU" dirty="0" err="1" smtClean="0">
                <a:latin typeface="Cambria" pitchFamily="18" charset="0"/>
              </a:rPr>
              <a:t>після</a:t>
            </a: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прочитання</a:t>
            </a:r>
            <a:r>
              <a:rPr lang="ru-RU" altLang="ru-RU" dirty="0" smtClean="0">
                <a:latin typeface="Cambria" pitchFamily="18" charset="0"/>
              </a:rPr>
              <a:t> тексту;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Cambria" pitchFamily="18" charset="0"/>
              </a:rPr>
              <a:t>методика </a:t>
            </a:r>
            <a:r>
              <a:rPr lang="ru-RU" altLang="ru-RU" dirty="0" err="1" smtClean="0">
                <a:latin typeface="Cambria" pitchFamily="18" charset="0"/>
              </a:rPr>
              <a:t>незакінчених</a:t>
            </a: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речень</a:t>
            </a:r>
            <a:r>
              <a:rPr lang="ru-RU" altLang="ru-RU" dirty="0" smtClean="0">
                <a:latin typeface="Cambria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гронування</a:t>
            </a:r>
            <a:r>
              <a:rPr lang="ru-RU" altLang="ru-RU" dirty="0" smtClean="0">
                <a:latin typeface="Cambria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err="1" smtClean="0">
                <a:latin typeface="Cambria" pitchFamily="18" charset="0"/>
              </a:rPr>
              <a:t>складання</a:t>
            </a: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асоціативних</a:t>
            </a:r>
            <a:r>
              <a:rPr lang="ru-RU" altLang="ru-RU" dirty="0" smtClean="0">
                <a:latin typeface="Cambria" pitchFamily="18" charset="0"/>
              </a:rPr>
              <a:t> </a:t>
            </a:r>
            <a:r>
              <a:rPr lang="ru-RU" altLang="ru-RU" dirty="0" err="1" smtClean="0">
                <a:latin typeface="Cambria" pitchFamily="18" charset="0"/>
              </a:rPr>
              <a:t>рядів</a:t>
            </a:r>
            <a:r>
              <a:rPr lang="ru-RU" altLang="ru-RU" dirty="0" smtClean="0">
                <a:latin typeface="Cambria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dirty="0" err="1" smtClean="0">
                <a:latin typeface="Cambria" pitchFamily="18" charset="0"/>
              </a:rPr>
              <a:t>сенкан</a:t>
            </a:r>
            <a:r>
              <a:rPr lang="ru-RU" altLang="ru-RU" dirty="0" smtClean="0">
                <a:latin typeface="Cambria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dirty="0" smtClean="0">
                <a:latin typeface="Cambria" pitchFamily="18" charset="0"/>
              </a:rPr>
              <a:t>незавершене речення та ін.;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altLang="ru-RU" dirty="0" smtClean="0">
                <a:latin typeface="Cambria" pitchFamily="18" charset="0"/>
              </a:rPr>
              <a:t>розгадування(складання) кросвордів.</a:t>
            </a:r>
            <a:endParaRPr lang="ru-RU" altLang="ru-RU" dirty="0" smtClean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352416" cy="77841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altLang="ru-RU" dirty="0" err="1" smtClean="0">
                <a:latin typeface="Cambria" pitchFamily="18" charset="0"/>
              </a:rPr>
              <a:t>Гронування</a:t>
            </a:r>
            <a:endParaRPr lang="ru-RU" dirty="0"/>
          </a:p>
        </p:txBody>
      </p:sp>
      <p:pic>
        <p:nvPicPr>
          <p:cNvPr id="7" name="Содержимое 6" descr="mental-naya-karta-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052736"/>
            <a:ext cx="8100392" cy="58052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60336"/>
            <a:ext cx="8352928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err="1" smtClean="0">
                <a:solidFill>
                  <a:srgbClr val="FF0000"/>
                </a:solidFill>
              </a:rPr>
              <a:t>Сенкан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28278"/>
            <a:ext cx="5328592" cy="47569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Павлусь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Маленький, мужній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Шукає, не боїться,вірить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Готовий до самопожертви заради рідних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Приклад</a:t>
            </a:r>
            <a:endParaRPr lang="ru-RU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9984052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796136" y="332656"/>
            <a:ext cx="2700009" cy="47521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ner\Рабочий стол\робота в групах\100_5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6632"/>
            <a:ext cx="2592288" cy="177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297792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Cambria" pitchFamily="18" charset="0"/>
              </a:rPr>
              <a:t>Групова навчальна діяльність</a:t>
            </a:r>
            <a:endParaRPr lang="ru-RU" sz="3600" b="1" dirty="0"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altLang="ru-RU" b="1" dirty="0" smtClean="0">
                <a:solidFill>
                  <a:srgbClr val="7030A0"/>
                </a:solidFill>
                <a:latin typeface="Comic Sans MS" pitchFamily="66" charset="0"/>
              </a:rPr>
              <a:t>Круговий огляд</a:t>
            </a:r>
          </a:p>
          <a:p>
            <a:pPr algn="just"/>
            <a:r>
              <a:rPr lang="uk-UA" altLang="ru-RU" dirty="0" smtClean="0">
                <a:latin typeface="Comic Sans MS" pitchFamily="66" charset="0"/>
              </a:rPr>
              <a:t>На аркушах записано 6-8 запитань про вивчений твір (аркуші можна розвісити у класі). Група, яка отримала одне запитання протягом 4-5 хвилин обговорює його і записує на звороті відповідь. Потім групи обмінюються аркушами і кожна, за бажанням, на іншому аркуші письмово висловлює своє розуміння проблеми. Робота закінчується, коли кожна група отримає </a:t>
            </a:r>
            <a:r>
              <a:rPr lang="uk-UA" altLang="ru-RU" dirty="0" err="1" smtClean="0">
                <a:latin typeface="Comic Sans MS" pitchFamily="66" charset="0"/>
              </a:rPr>
              <a:t>“власний</a:t>
            </a:r>
            <a:r>
              <a:rPr lang="uk-UA" altLang="ru-RU" dirty="0" smtClean="0">
                <a:latin typeface="Comic Sans MS" pitchFamily="66" charset="0"/>
              </a:rPr>
              <a:t> </a:t>
            </a:r>
            <a:r>
              <a:rPr lang="uk-UA" altLang="ru-RU" dirty="0" err="1" smtClean="0">
                <a:latin typeface="Comic Sans MS" pitchFamily="66" charset="0"/>
              </a:rPr>
              <a:t>аркуш”</a:t>
            </a:r>
            <a:r>
              <a:rPr lang="uk-UA" altLang="ru-RU" dirty="0" smtClean="0">
                <a:latin typeface="Comic Sans MS" pitchFamily="66" charset="0"/>
              </a:rPr>
              <a:t> й, обговоривши написане іншими групами, озвучить результати.</a:t>
            </a:r>
            <a:endParaRPr lang="ru-RU" alt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1119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  Виховання інтересу до колективної творчої діяльності старшокласників</vt:lpstr>
      <vt:lpstr>Слайд 2</vt:lpstr>
      <vt:lpstr>Стимулюють творчу діяльність учнів такі види роботи:</vt:lpstr>
      <vt:lpstr>Інтерактивні технології</vt:lpstr>
      <vt:lpstr> Переваги інтерактивних форм роботи: </vt:lpstr>
      <vt:lpstr>Приклади ІК- форм навчання</vt:lpstr>
      <vt:lpstr>Гронування</vt:lpstr>
      <vt:lpstr>Сенкан</vt:lpstr>
      <vt:lpstr>Групова навчальна діяльність</vt:lpstr>
      <vt:lpstr> Вільне письмо </vt:lpstr>
      <vt:lpstr>Творчі завдання</vt:lpstr>
      <vt:lpstr>Інсценізація “Хвилинка для відпочинку”</vt:lpstr>
      <vt:lpstr>Технологія колективних творчих справ</vt:lpstr>
      <vt:lpstr>"Портфель учителя" (глосарій колективних творчих справ). </vt:lpstr>
      <vt:lpstr>Формування образу “Я”   </vt:lpstr>
      <vt:lpstr>Вимоги до особистості педагога </vt:lpstr>
      <vt:lpstr>                 Отже, шкільний освітній процес має бути зорієнтований не просто на здобуття знань, а на духовний розвиток особистості. І ми, вчителі, повинні  вірити в кожну дитину, вірити навіть тоді, коли опускаються руки. І вірити, звичайно, в себе. Адже ми- вихователі, фахівці, наставники…   </vt:lpstr>
      <vt:lpstr>Презентацію підготувала: вчитель української мови та літератури Пронь Юлія Олексіївна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Виховання інтересу до колективної творчої діяльності старшокласників</dc:title>
  <dc:creator>user</dc:creator>
  <cp:lastModifiedBy>user</cp:lastModifiedBy>
  <cp:revision>26</cp:revision>
  <dcterms:created xsi:type="dcterms:W3CDTF">2016-11-22T16:44:42Z</dcterms:created>
  <dcterms:modified xsi:type="dcterms:W3CDTF">2016-12-10T14:38:21Z</dcterms:modified>
</cp:coreProperties>
</file>